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 id="2147483882" r:id="rId2"/>
    <p:sldMasterId id="2147484081" r:id="rId3"/>
  </p:sldMasterIdLst>
  <p:notesMasterIdLst>
    <p:notesMasterId r:id="rId53"/>
  </p:notesMasterIdLst>
  <p:sldIdLst>
    <p:sldId id="299" r:id="rId4"/>
    <p:sldId id="346" r:id="rId5"/>
    <p:sldId id="259" r:id="rId6"/>
    <p:sldId id="378" r:id="rId7"/>
    <p:sldId id="410" r:id="rId8"/>
    <p:sldId id="409" r:id="rId9"/>
    <p:sldId id="411" r:id="rId10"/>
    <p:sldId id="342" r:id="rId11"/>
    <p:sldId id="323" r:id="rId12"/>
    <p:sldId id="321" r:id="rId13"/>
    <p:sldId id="324" r:id="rId14"/>
    <p:sldId id="339" r:id="rId15"/>
    <p:sldId id="386" r:id="rId16"/>
    <p:sldId id="423" r:id="rId17"/>
    <p:sldId id="390" r:id="rId18"/>
    <p:sldId id="389" r:id="rId19"/>
    <p:sldId id="424" r:id="rId20"/>
    <p:sldId id="425" r:id="rId21"/>
    <p:sldId id="391" r:id="rId22"/>
    <p:sldId id="426" r:id="rId23"/>
    <p:sldId id="388" r:id="rId24"/>
    <p:sldId id="350" r:id="rId25"/>
    <p:sldId id="303" r:id="rId26"/>
    <p:sldId id="392" r:id="rId27"/>
    <p:sldId id="351" r:id="rId28"/>
    <p:sldId id="393" r:id="rId29"/>
    <p:sldId id="394" r:id="rId30"/>
    <p:sldId id="395" r:id="rId31"/>
    <p:sldId id="396" r:id="rId32"/>
    <p:sldId id="412" r:id="rId33"/>
    <p:sldId id="397" r:id="rId34"/>
    <p:sldId id="398" r:id="rId35"/>
    <p:sldId id="408" r:id="rId36"/>
    <p:sldId id="355" r:id="rId37"/>
    <p:sldId id="400" r:id="rId38"/>
    <p:sldId id="405" r:id="rId39"/>
    <p:sldId id="399" r:id="rId40"/>
    <p:sldId id="359" r:id="rId41"/>
    <p:sldId id="419" r:id="rId42"/>
    <p:sldId id="401" r:id="rId43"/>
    <p:sldId id="402" r:id="rId44"/>
    <p:sldId id="420" r:id="rId45"/>
    <p:sldId id="413" r:id="rId46"/>
    <p:sldId id="414" r:id="rId47"/>
    <p:sldId id="422" r:id="rId48"/>
    <p:sldId id="427" r:id="rId49"/>
    <p:sldId id="428" r:id="rId50"/>
    <p:sldId id="429" r:id="rId51"/>
    <p:sldId id="430"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0066"/>
    <a:srgbClr val="996600"/>
    <a:srgbClr val="FF6600"/>
    <a:srgbClr val="090807"/>
    <a:srgbClr val="006600"/>
    <a:srgbClr val="FF99CC"/>
    <a:srgbClr val="7AD4F4"/>
    <a:srgbClr val="0000F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660"/>
  </p:normalViewPr>
  <p:slideViewPr>
    <p:cSldViewPr>
      <p:cViewPr>
        <p:scale>
          <a:sx n="60" d="100"/>
          <a:sy n="60" d="100"/>
        </p:scale>
        <p:origin x="-1014"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F5452-59D7-4A85-9719-D8CB73B328BC}" type="doc">
      <dgm:prSet loTypeId="urn:microsoft.com/office/officeart/2005/8/layout/hierarchy5" loCatId="hierarchy" qsTypeId="urn:microsoft.com/office/officeart/2005/8/quickstyle/simple3" qsCatId="simple" csTypeId="urn:microsoft.com/office/officeart/2005/8/colors/colorful2" csCatId="colorful" phldr="1"/>
      <dgm:spPr/>
      <dgm:t>
        <a:bodyPr/>
        <a:lstStyle/>
        <a:p>
          <a:endParaRPr lang="ru-RU"/>
        </a:p>
      </dgm:t>
    </dgm:pt>
    <dgm:pt modelId="{8DAD9E40-8788-4148-BFBE-67993D0626AC}">
      <dgm:prSet phldrT="[Текст]" custT="1"/>
      <dgm:spPr>
        <a:solidFill>
          <a:srgbClr val="FFC000"/>
        </a:solidFill>
      </dgm:spPr>
      <dgm:t>
        <a:bodyPr/>
        <a:lstStyle/>
        <a:p>
          <a:r>
            <a:rPr lang="ru-RU" sz="2800" b="1" smtClean="0"/>
            <a:t>Виды </a:t>
          </a:r>
        </a:p>
        <a:p>
          <a:r>
            <a:rPr lang="ru-RU" sz="2800" b="1" smtClean="0"/>
            <a:t>оружия</a:t>
          </a:r>
          <a:endParaRPr lang="ru-RU" sz="2800" b="1" dirty="0"/>
        </a:p>
      </dgm:t>
    </dgm:pt>
    <dgm:pt modelId="{544A5E3E-25DB-446D-835B-6B099EA91095}" type="parTrans" cxnId="{BC11C98C-32AD-496D-8D3D-4533F4178255}">
      <dgm:prSet/>
      <dgm:spPr/>
      <dgm:t>
        <a:bodyPr/>
        <a:lstStyle/>
        <a:p>
          <a:endParaRPr lang="ru-RU"/>
        </a:p>
      </dgm:t>
    </dgm:pt>
    <dgm:pt modelId="{C07D4B43-05BA-4C7E-86CE-DBAB758DA10A}" type="sibTrans" cxnId="{BC11C98C-32AD-496D-8D3D-4533F4178255}">
      <dgm:prSet/>
      <dgm:spPr/>
      <dgm:t>
        <a:bodyPr/>
        <a:lstStyle/>
        <a:p>
          <a:endParaRPr lang="ru-RU"/>
        </a:p>
      </dgm:t>
    </dgm:pt>
    <dgm:pt modelId="{D7045884-0CBB-4A40-925B-BA46821482C5}">
      <dgm:prSet phldrT="[Текст]" custT="1"/>
      <dgm:spPr>
        <a:solidFill>
          <a:srgbClr val="FFFF00"/>
        </a:solidFill>
      </dgm:spPr>
      <dgm:t>
        <a:bodyPr/>
        <a:lstStyle/>
        <a:p>
          <a:r>
            <a:rPr lang="ru-RU" sz="2400" b="1" dirty="0" smtClean="0"/>
            <a:t>Оружие массового поражения</a:t>
          </a:r>
          <a:endParaRPr lang="ru-RU" sz="2400" b="1" dirty="0"/>
        </a:p>
      </dgm:t>
    </dgm:pt>
    <dgm:pt modelId="{7119E577-A13C-44F0-B234-67F6A673EF29}" type="parTrans" cxnId="{0F7EC0C3-D672-459E-97DE-084106F94BE3}">
      <dgm:prSet/>
      <dgm:spPr/>
      <dgm:t>
        <a:bodyPr/>
        <a:lstStyle/>
        <a:p>
          <a:endParaRPr lang="ru-RU"/>
        </a:p>
      </dgm:t>
    </dgm:pt>
    <dgm:pt modelId="{E1287D7E-1F7A-4BAF-85B2-3FEACE3BD05A}" type="sibTrans" cxnId="{0F7EC0C3-D672-459E-97DE-084106F94BE3}">
      <dgm:prSet/>
      <dgm:spPr/>
      <dgm:t>
        <a:bodyPr/>
        <a:lstStyle/>
        <a:p>
          <a:endParaRPr lang="ru-RU"/>
        </a:p>
      </dgm:t>
    </dgm:pt>
    <dgm:pt modelId="{03B8B6AB-2249-46F0-8ACE-E4B0B7F3A868}">
      <dgm:prSet phldrT="[Текст]"/>
      <dgm:spPr>
        <a:solidFill>
          <a:srgbClr val="FF0000"/>
        </a:solidFill>
      </dgm:spPr>
      <dgm:t>
        <a:bodyPr/>
        <a:lstStyle/>
        <a:p>
          <a:r>
            <a:rPr lang="ru-RU" b="1" dirty="0" smtClean="0"/>
            <a:t>Ядерное</a:t>
          </a:r>
          <a:endParaRPr lang="ru-RU" b="1" dirty="0"/>
        </a:p>
      </dgm:t>
    </dgm:pt>
    <dgm:pt modelId="{032AAC55-D1B0-444C-8AB1-B05F5280EA7C}" type="parTrans" cxnId="{66838BB1-C57B-4645-A638-3EBAE603539A}">
      <dgm:prSet/>
      <dgm:spPr/>
      <dgm:t>
        <a:bodyPr/>
        <a:lstStyle/>
        <a:p>
          <a:endParaRPr lang="ru-RU"/>
        </a:p>
      </dgm:t>
    </dgm:pt>
    <dgm:pt modelId="{453EACB6-247A-4F4B-B1F7-717DFCC636A4}" type="sibTrans" cxnId="{66838BB1-C57B-4645-A638-3EBAE603539A}">
      <dgm:prSet/>
      <dgm:spPr/>
      <dgm:t>
        <a:bodyPr/>
        <a:lstStyle/>
        <a:p>
          <a:endParaRPr lang="ru-RU"/>
        </a:p>
      </dgm:t>
    </dgm:pt>
    <dgm:pt modelId="{1251313E-F2A6-404C-9326-72D34A812219}">
      <dgm:prSet phldrT="[Текст]"/>
      <dgm:spPr>
        <a:solidFill>
          <a:srgbClr val="00B0F0"/>
        </a:solidFill>
      </dgm:spPr>
      <dgm:t>
        <a:bodyPr/>
        <a:lstStyle/>
        <a:p>
          <a:r>
            <a:rPr lang="ru-RU" b="1" dirty="0" smtClean="0"/>
            <a:t>Химическое</a:t>
          </a:r>
          <a:endParaRPr lang="ru-RU" b="1" dirty="0"/>
        </a:p>
      </dgm:t>
    </dgm:pt>
    <dgm:pt modelId="{A53CA5A9-8E76-4D25-BB36-1D369034437B}" type="parTrans" cxnId="{377CCE1E-8EC7-4497-B7FB-C37FC22B7B3C}">
      <dgm:prSet/>
      <dgm:spPr/>
      <dgm:t>
        <a:bodyPr/>
        <a:lstStyle/>
        <a:p>
          <a:endParaRPr lang="ru-RU"/>
        </a:p>
      </dgm:t>
    </dgm:pt>
    <dgm:pt modelId="{38EE1DFE-C859-49FB-A828-9641BC9A7593}" type="sibTrans" cxnId="{377CCE1E-8EC7-4497-B7FB-C37FC22B7B3C}">
      <dgm:prSet/>
      <dgm:spPr/>
      <dgm:t>
        <a:bodyPr/>
        <a:lstStyle/>
        <a:p>
          <a:endParaRPr lang="ru-RU"/>
        </a:p>
      </dgm:t>
    </dgm:pt>
    <dgm:pt modelId="{754E5DCE-139B-43EC-B2B9-CE5C7C3FAF1E}">
      <dgm:prSet phldrT="[Текст]" custT="1"/>
      <dgm:spPr>
        <a:solidFill>
          <a:srgbClr val="92D050"/>
        </a:solidFill>
      </dgm:spPr>
      <dgm:t>
        <a:bodyPr/>
        <a:lstStyle/>
        <a:p>
          <a:r>
            <a:rPr lang="ru-RU" sz="2400" b="1" dirty="0" smtClean="0"/>
            <a:t>Обычные средства поражения</a:t>
          </a:r>
          <a:endParaRPr lang="ru-RU" sz="2400" b="1" dirty="0"/>
        </a:p>
      </dgm:t>
    </dgm:pt>
    <dgm:pt modelId="{1089C7E1-C246-4EA7-AF00-57060DB9193C}" type="parTrans" cxnId="{013C7025-70B5-42C1-8F94-1D2970523982}">
      <dgm:prSet/>
      <dgm:spPr/>
      <dgm:t>
        <a:bodyPr/>
        <a:lstStyle/>
        <a:p>
          <a:endParaRPr lang="ru-RU"/>
        </a:p>
      </dgm:t>
    </dgm:pt>
    <dgm:pt modelId="{40531445-678E-497D-B09F-3F12DF04BD2A}" type="sibTrans" cxnId="{013C7025-70B5-42C1-8F94-1D2970523982}">
      <dgm:prSet/>
      <dgm:spPr/>
      <dgm:t>
        <a:bodyPr/>
        <a:lstStyle/>
        <a:p>
          <a:endParaRPr lang="ru-RU"/>
        </a:p>
      </dgm:t>
    </dgm:pt>
    <dgm:pt modelId="{EEE01BF6-B415-473C-9CAF-E7B6DFE7BC60}">
      <dgm:prSet phldrT="[Текст]" custT="1"/>
      <dgm:spPr>
        <a:solidFill>
          <a:srgbClr val="92D050"/>
        </a:solidFill>
      </dgm:spPr>
      <dgm:t>
        <a:bodyPr/>
        <a:lstStyle/>
        <a:p>
          <a:endParaRPr lang="ru-RU" sz="1400" dirty="0" smtClean="0"/>
        </a:p>
        <a:p>
          <a:r>
            <a:rPr lang="ru-RU" sz="1800" b="1" dirty="0" smtClean="0"/>
            <a:t>Холодное и огнестрельное</a:t>
          </a:r>
        </a:p>
        <a:p>
          <a:r>
            <a:rPr lang="ru-RU" sz="1800" b="1" dirty="0" smtClean="0"/>
            <a:t>Кассетные боеприпасы</a:t>
          </a:r>
        </a:p>
        <a:p>
          <a:r>
            <a:rPr lang="ru-RU" sz="1800" b="1" dirty="0" smtClean="0"/>
            <a:t>Высокоточное оружие</a:t>
          </a:r>
        </a:p>
        <a:p>
          <a:endParaRPr lang="ru-RU" sz="1400" dirty="0"/>
        </a:p>
      </dgm:t>
    </dgm:pt>
    <dgm:pt modelId="{672AC5BC-BBDB-45AB-AD4C-359716CF7535}" type="parTrans" cxnId="{5EE5FD15-BE1C-407D-A1F3-D1DD8B7C384B}">
      <dgm:prSet/>
      <dgm:spPr/>
      <dgm:t>
        <a:bodyPr/>
        <a:lstStyle/>
        <a:p>
          <a:endParaRPr lang="ru-RU"/>
        </a:p>
      </dgm:t>
    </dgm:pt>
    <dgm:pt modelId="{E2571E78-BED0-4C66-B1FC-2BDC1A8627FA}" type="sibTrans" cxnId="{5EE5FD15-BE1C-407D-A1F3-D1DD8B7C384B}">
      <dgm:prSet/>
      <dgm:spPr/>
      <dgm:t>
        <a:bodyPr/>
        <a:lstStyle/>
        <a:p>
          <a:endParaRPr lang="ru-RU"/>
        </a:p>
      </dgm:t>
    </dgm:pt>
    <dgm:pt modelId="{F74223C0-E39A-4D97-AD16-E98C65C4E2B6}">
      <dgm:prSet/>
      <dgm:spPr>
        <a:solidFill>
          <a:srgbClr val="00B050"/>
        </a:solidFill>
      </dgm:spPr>
      <dgm:t>
        <a:bodyPr/>
        <a:lstStyle/>
        <a:p>
          <a:r>
            <a:rPr lang="ru-RU" b="1" dirty="0" smtClean="0"/>
            <a:t>Биологическое</a:t>
          </a:r>
          <a:endParaRPr lang="ru-RU" b="1" dirty="0"/>
        </a:p>
      </dgm:t>
    </dgm:pt>
    <dgm:pt modelId="{D1154A2E-AAD2-4DF1-98C3-5F083DDB3463}" type="parTrans" cxnId="{D97BA0CF-743A-4393-BBFD-BF8BBFB2E277}">
      <dgm:prSet/>
      <dgm:spPr/>
      <dgm:t>
        <a:bodyPr/>
        <a:lstStyle/>
        <a:p>
          <a:endParaRPr lang="ru-RU"/>
        </a:p>
      </dgm:t>
    </dgm:pt>
    <dgm:pt modelId="{450EDB4C-2596-4C60-8E09-D131B6BC7C38}" type="sibTrans" cxnId="{D97BA0CF-743A-4393-BBFD-BF8BBFB2E277}">
      <dgm:prSet/>
      <dgm:spPr/>
      <dgm:t>
        <a:bodyPr/>
        <a:lstStyle/>
        <a:p>
          <a:endParaRPr lang="ru-RU"/>
        </a:p>
      </dgm:t>
    </dgm:pt>
    <dgm:pt modelId="{83CA6583-7B50-4163-9CDE-F0CE2847F12E}">
      <dgm:prSet phldrT="[Текст]"/>
      <dgm:spPr>
        <a:solidFill>
          <a:srgbClr val="92D050"/>
        </a:solidFill>
      </dgm:spPr>
      <dgm:t>
        <a:bodyPr/>
        <a:lstStyle/>
        <a:p>
          <a:r>
            <a:rPr lang="ru-RU" b="1" dirty="0" smtClean="0"/>
            <a:t>Боеприпасы объемного взрыва</a:t>
          </a:r>
        </a:p>
        <a:p>
          <a:r>
            <a:rPr lang="ru-RU" b="1" dirty="0" smtClean="0"/>
            <a:t>Зажигательные смеси</a:t>
          </a:r>
          <a:endParaRPr lang="ru-RU" b="1" dirty="0"/>
        </a:p>
      </dgm:t>
    </dgm:pt>
    <dgm:pt modelId="{CD258F5F-0DB8-4427-9CA4-686ED471136D}" type="parTrans" cxnId="{B6E8B6F9-17A6-45F2-8EE8-155037337E16}">
      <dgm:prSet/>
      <dgm:spPr/>
      <dgm:t>
        <a:bodyPr/>
        <a:lstStyle/>
        <a:p>
          <a:endParaRPr lang="ru-RU"/>
        </a:p>
      </dgm:t>
    </dgm:pt>
    <dgm:pt modelId="{2417288F-E39C-40DD-94E6-6E8C89DD33A5}" type="sibTrans" cxnId="{B6E8B6F9-17A6-45F2-8EE8-155037337E16}">
      <dgm:prSet/>
      <dgm:spPr/>
      <dgm:t>
        <a:bodyPr/>
        <a:lstStyle/>
        <a:p>
          <a:endParaRPr lang="ru-RU"/>
        </a:p>
      </dgm:t>
    </dgm:pt>
    <dgm:pt modelId="{3C523D88-5C13-4FF1-A4F5-F33AE79FB80F}" type="pres">
      <dgm:prSet presAssocID="{65CF5452-59D7-4A85-9719-D8CB73B328BC}" presName="mainComposite" presStyleCnt="0">
        <dgm:presLayoutVars>
          <dgm:chPref val="1"/>
          <dgm:dir/>
          <dgm:animOne val="branch"/>
          <dgm:animLvl val="lvl"/>
          <dgm:resizeHandles val="exact"/>
        </dgm:presLayoutVars>
      </dgm:prSet>
      <dgm:spPr/>
      <dgm:t>
        <a:bodyPr/>
        <a:lstStyle/>
        <a:p>
          <a:endParaRPr lang="ru-RU"/>
        </a:p>
      </dgm:t>
    </dgm:pt>
    <dgm:pt modelId="{A8CFEDCB-B156-4334-B23A-14E2FD8F15C9}" type="pres">
      <dgm:prSet presAssocID="{65CF5452-59D7-4A85-9719-D8CB73B328BC}" presName="hierFlow" presStyleCnt="0"/>
      <dgm:spPr/>
      <dgm:t>
        <a:bodyPr/>
        <a:lstStyle/>
        <a:p>
          <a:endParaRPr lang="ru-RU"/>
        </a:p>
      </dgm:t>
    </dgm:pt>
    <dgm:pt modelId="{D5D48A56-2DD9-4BEE-A3B0-5DDA6E27EE56}" type="pres">
      <dgm:prSet presAssocID="{65CF5452-59D7-4A85-9719-D8CB73B328BC}" presName="hierChild1" presStyleCnt="0">
        <dgm:presLayoutVars>
          <dgm:chPref val="1"/>
          <dgm:animOne val="branch"/>
          <dgm:animLvl val="lvl"/>
        </dgm:presLayoutVars>
      </dgm:prSet>
      <dgm:spPr/>
      <dgm:t>
        <a:bodyPr/>
        <a:lstStyle/>
        <a:p>
          <a:endParaRPr lang="ru-RU"/>
        </a:p>
      </dgm:t>
    </dgm:pt>
    <dgm:pt modelId="{FAFB0473-6BDE-43EB-BD82-717A6126FA14}" type="pres">
      <dgm:prSet presAssocID="{8DAD9E40-8788-4148-BFBE-67993D0626AC}" presName="Name17" presStyleCnt="0"/>
      <dgm:spPr/>
      <dgm:t>
        <a:bodyPr/>
        <a:lstStyle/>
        <a:p>
          <a:endParaRPr lang="ru-RU"/>
        </a:p>
      </dgm:t>
    </dgm:pt>
    <dgm:pt modelId="{BEE4251E-7E7C-41C3-96D4-88519A0309FF}" type="pres">
      <dgm:prSet presAssocID="{8DAD9E40-8788-4148-BFBE-67993D0626AC}" presName="level1Shape" presStyleLbl="node0" presStyleIdx="0" presStyleCnt="1" custScaleX="82009" custScaleY="133102" custLinFactY="-37549" custLinFactNeighborX="2682" custLinFactNeighborY="-100000">
        <dgm:presLayoutVars>
          <dgm:chPref val="3"/>
        </dgm:presLayoutVars>
      </dgm:prSet>
      <dgm:spPr/>
      <dgm:t>
        <a:bodyPr/>
        <a:lstStyle/>
        <a:p>
          <a:endParaRPr lang="ru-RU"/>
        </a:p>
      </dgm:t>
    </dgm:pt>
    <dgm:pt modelId="{DBDEA983-4A8A-47C0-AE08-B59524EFEABF}" type="pres">
      <dgm:prSet presAssocID="{8DAD9E40-8788-4148-BFBE-67993D0626AC}" presName="hierChild2" presStyleCnt="0"/>
      <dgm:spPr/>
      <dgm:t>
        <a:bodyPr/>
        <a:lstStyle/>
        <a:p>
          <a:endParaRPr lang="ru-RU"/>
        </a:p>
      </dgm:t>
    </dgm:pt>
    <dgm:pt modelId="{3E6DDADC-F810-4B22-A959-0665A9B9DF55}" type="pres">
      <dgm:prSet presAssocID="{7119E577-A13C-44F0-B234-67F6A673EF29}" presName="Name25" presStyleLbl="parChTrans1D2" presStyleIdx="0" presStyleCnt="2"/>
      <dgm:spPr/>
      <dgm:t>
        <a:bodyPr/>
        <a:lstStyle/>
        <a:p>
          <a:endParaRPr lang="ru-RU"/>
        </a:p>
      </dgm:t>
    </dgm:pt>
    <dgm:pt modelId="{E0760C0B-2048-4B5E-BEF9-4AA42E2B51DC}" type="pres">
      <dgm:prSet presAssocID="{7119E577-A13C-44F0-B234-67F6A673EF29}" presName="connTx" presStyleLbl="parChTrans1D2" presStyleIdx="0" presStyleCnt="2"/>
      <dgm:spPr/>
      <dgm:t>
        <a:bodyPr/>
        <a:lstStyle/>
        <a:p>
          <a:endParaRPr lang="ru-RU"/>
        </a:p>
      </dgm:t>
    </dgm:pt>
    <dgm:pt modelId="{472F7BE2-950A-4EC9-95E2-5EE50069E5AC}" type="pres">
      <dgm:prSet presAssocID="{D7045884-0CBB-4A40-925B-BA46821482C5}" presName="Name30" presStyleCnt="0"/>
      <dgm:spPr/>
      <dgm:t>
        <a:bodyPr/>
        <a:lstStyle/>
        <a:p>
          <a:endParaRPr lang="ru-RU"/>
        </a:p>
      </dgm:t>
    </dgm:pt>
    <dgm:pt modelId="{21F4F777-6D26-4EED-972B-B09D97D5D24A}" type="pres">
      <dgm:prSet presAssocID="{D7045884-0CBB-4A40-925B-BA46821482C5}" presName="level2Shape" presStyleLbl="node2" presStyleIdx="0" presStyleCnt="2" custLinFactNeighborX="529" custLinFactNeighborY="-85191"/>
      <dgm:spPr/>
      <dgm:t>
        <a:bodyPr/>
        <a:lstStyle/>
        <a:p>
          <a:endParaRPr lang="ru-RU"/>
        </a:p>
      </dgm:t>
    </dgm:pt>
    <dgm:pt modelId="{E1988FDB-DA9B-485A-9434-80EFC253FFF9}" type="pres">
      <dgm:prSet presAssocID="{D7045884-0CBB-4A40-925B-BA46821482C5}" presName="hierChild3" presStyleCnt="0"/>
      <dgm:spPr/>
      <dgm:t>
        <a:bodyPr/>
        <a:lstStyle/>
        <a:p>
          <a:endParaRPr lang="ru-RU"/>
        </a:p>
      </dgm:t>
    </dgm:pt>
    <dgm:pt modelId="{ED1F81D0-4DE1-4453-8D8A-306CE7C313AE}" type="pres">
      <dgm:prSet presAssocID="{032AAC55-D1B0-444C-8AB1-B05F5280EA7C}" presName="Name25" presStyleLbl="parChTrans1D3" presStyleIdx="0" presStyleCnt="5"/>
      <dgm:spPr/>
      <dgm:t>
        <a:bodyPr/>
        <a:lstStyle/>
        <a:p>
          <a:endParaRPr lang="ru-RU"/>
        </a:p>
      </dgm:t>
    </dgm:pt>
    <dgm:pt modelId="{70A212C7-D3A8-4423-83D1-C98DFCD92525}" type="pres">
      <dgm:prSet presAssocID="{032AAC55-D1B0-444C-8AB1-B05F5280EA7C}" presName="connTx" presStyleLbl="parChTrans1D3" presStyleIdx="0" presStyleCnt="5"/>
      <dgm:spPr/>
      <dgm:t>
        <a:bodyPr/>
        <a:lstStyle/>
        <a:p>
          <a:endParaRPr lang="ru-RU"/>
        </a:p>
      </dgm:t>
    </dgm:pt>
    <dgm:pt modelId="{53564EAA-7E00-42AC-81E7-193300B73833}" type="pres">
      <dgm:prSet presAssocID="{03B8B6AB-2249-46F0-8ACE-E4B0B7F3A868}" presName="Name30" presStyleCnt="0"/>
      <dgm:spPr/>
      <dgm:t>
        <a:bodyPr/>
        <a:lstStyle/>
        <a:p>
          <a:endParaRPr lang="ru-RU"/>
        </a:p>
      </dgm:t>
    </dgm:pt>
    <dgm:pt modelId="{E56E0D99-24B9-4E52-888A-5A8CEB6E74C8}" type="pres">
      <dgm:prSet presAssocID="{03B8B6AB-2249-46F0-8ACE-E4B0B7F3A868}" presName="level2Shape" presStyleLbl="node3" presStyleIdx="0" presStyleCnt="5" custScaleY="33512" custLinFactNeighborX="-4998" custLinFactNeighborY="-56776"/>
      <dgm:spPr/>
      <dgm:t>
        <a:bodyPr/>
        <a:lstStyle/>
        <a:p>
          <a:endParaRPr lang="ru-RU"/>
        </a:p>
      </dgm:t>
    </dgm:pt>
    <dgm:pt modelId="{435C7F6F-B54D-4DA5-B6B5-2E378BA29937}" type="pres">
      <dgm:prSet presAssocID="{03B8B6AB-2249-46F0-8ACE-E4B0B7F3A868}" presName="hierChild3" presStyleCnt="0"/>
      <dgm:spPr/>
      <dgm:t>
        <a:bodyPr/>
        <a:lstStyle/>
        <a:p>
          <a:endParaRPr lang="ru-RU"/>
        </a:p>
      </dgm:t>
    </dgm:pt>
    <dgm:pt modelId="{510CBEAA-66A6-4091-9D62-B85EF91B8A48}" type="pres">
      <dgm:prSet presAssocID="{A53CA5A9-8E76-4D25-BB36-1D369034437B}" presName="Name25" presStyleLbl="parChTrans1D3" presStyleIdx="1" presStyleCnt="5"/>
      <dgm:spPr/>
      <dgm:t>
        <a:bodyPr/>
        <a:lstStyle/>
        <a:p>
          <a:endParaRPr lang="ru-RU"/>
        </a:p>
      </dgm:t>
    </dgm:pt>
    <dgm:pt modelId="{DE70AA62-44D5-4499-9798-27EC680AEC43}" type="pres">
      <dgm:prSet presAssocID="{A53CA5A9-8E76-4D25-BB36-1D369034437B}" presName="connTx" presStyleLbl="parChTrans1D3" presStyleIdx="1" presStyleCnt="5"/>
      <dgm:spPr/>
      <dgm:t>
        <a:bodyPr/>
        <a:lstStyle/>
        <a:p>
          <a:endParaRPr lang="ru-RU"/>
        </a:p>
      </dgm:t>
    </dgm:pt>
    <dgm:pt modelId="{EFF5E723-078A-4D4C-8A97-26C64F27B45D}" type="pres">
      <dgm:prSet presAssocID="{1251313E-F2A6-404C-9326-72D34A812219}" presName="Name30" presStyleCnt="0"/>
      <dgm:spPr/>
      <dgm:t>
        <a:bodyPr/>
        <a:lstStyle/>
        <a:p>
          <a:endParaRPr lang="ru-RU"/>
        </a:p>
      </dgm:t>
    </dgm:pt>
    <dgm:pt modelId="{BC53CE91-AE28-43F1-AD41-65F6BCEBF189}" type="pres">
      <dgm:prSet presAssocID="{1251313E-F2A6-404C-9326-72D34A812219}" presName="level2Shape" presStyleLbl="node3" presStyleIdx="1" presStyleCnt="5" custScaleY="46805" custLinFactNeighborX="-3092" custLinFactNeighborY="-62254"/>
      <dgm:spPr/>
      <dgm:t>
        <a:bodyPr/>
        <a:lstStyle/>
        <a:p>
          <a:endParaRPr lang="ru-RU"/>
        </a:p>
      </dgm:t>
    </dgm:pt>
    <dgm:pt modelId="{FD75B49E-9936-46F9-A268-DCB2569F01F6}" type="pres">
      <dgm:prSet presAssocID="{1251313E-F2A6-404C-9326-72D34A812219}" presName="hierChild3" presStyleCnt="0"/>
      <dgm:spPr/>
      <dgm:t>
        <a:bodyPr/>
        <a:lstStyle/>
        <a:p>
          <a:endParaRPr lang="ru-RU"/>
        </a:p>
      </dgm:t>
    </dgm:pt>
    <dgm:pt modelId="{2C2CA994-2C81-4FCB-B480-717C96A6048E}" type="pres">
      <dgm:prSet presAssocID="{D1154A2E-AAD2-4DF1-98C3-5F083DDB3463}" presName="Name25" presStyleLbl="parChTrans1D3" presStyleIdx="2" presStyleCnt="5"/>
      <dgm:spPr/>
      <dgm:t>
        <a:bodyPr/>
        <a:lstStyle/>
        <a:p>
          <a:endParaRPr lang="ru-RU"/>
        </a:p>
      </dgm:t>
    </dgm:pt>
    <dgm:pt modelId="{AE547109-7F2F-44C5-9FEB-267060885695}" type="pres">
      <dgm:prSet presAssocID="{D1154A2E-AAD2-4DF1-98C3-5F083DDB3463}" presName="connTx" presStyleLbl="parChTrans1D3" presStyleIdx="2" presStyleCnt="5"/>
      <dgm:spPr/>
      <dgm:t>
        <a:bodyPr/>
        <a:lstStyle/>
        <a:p>
          <a:endParaRPr lang="ru-RU"/>
        </a:p>
      </dgm:t>
    </dgm:pt>
    <dgm:pt modelId="{94E64E51-EF7D-4E5E-94AF-972F3E7905DD}" type="pres">
      <dgm:prSet presAssocID="{F74223C0-E39A-4D97-AD16-E98C65C4E2B6}" presName="Name30" presStyleCnt="0"/>
      <dgm:spPr/>
      <dgm:t>
        <a:bodyPr/>
        <a:lstStyle/>
        <a:p>
          <a:endParaRPr lang="ru-RU"/>
        </a:p>
      </dgm:t>
    </dgm:pt>
    <dgm:pt modelId="{4AE44DCF-6982-431D-BFE7-F340661DF153}" type="pres">
      <dgm:prSet presAssocID="{F74223C0-E39A-4D97-AD16-E98C65C4E2B6}" presName="level2Shape" presStyleLbl="node3" presStyleIdx="2" presStyleCnt="5" custScaleY="34821" custLinFactNeighborX="-4998" custLinFactNeighborY="-67700"/>
      <dgm:spPr/>
      <dgm:t>
        <a:bodyPr/>
        <a:lstStyle/>
        <a:p>
          <a:endParaRPr lang="ru-RU"/>
        </a:p>
      </dgm:t>
    </dgm:pt>
    <dgm:pt modelId="{01F5DA87-535E-4688-8A25-8935B4259212}" type="pres">
      <dgm:prSet presAssocID="{F74223C0-E39A-4D97-AD16-E98C65C4E2B6}" presName="hierChild3" presStyleCnt="0"/>
      <dgm:spPr/>
      <dgm:t>
        <a:bodyPr/>
        <a:lstStyle/>
        <a:p>
          <a:endParaRPr lang="ru-RU"/>
        </a:p>
      </dgm:t>
    </dgm:pt>
    <dgm:pt modelId="{6407FDEC-0B46-40F2-9BCC-723FC857A2C6}" type="pres">
      <dgm:prSet presAssocID="{1089C7E1-C246-4EA7-AF00-57060DB9193C}" presName="Name25" presStyleLbl="parChTrans1D2" presStyleIdx="1" presStyleCnt="2"/>
      <dgm:spPr/>
      <dgm:t>
        <a:bodyPr/>
        <a:lstStyle/>
        <a:p>
          <a:endParaRPr lang="ru-RU"/>
        </a:p>
      </dgm:t>
    </dgm:pt>
    <dgm:pt modelId="{7CAA2E5F-B25E-4A13-8E0E-20610C7DB4CC}" type="pres">
      <dgm:prSet presAssocID="{1089C7E1-C246-4EA7-AF00-57060DB9193C}" presName="connTx" presStyleLbl="parChTrans1D2" presStyleIdx="1" presStyleCnt="2"/>
      <dgm:spPr/>
      <dgm:t>
        <a:bodyPr/>
        <a:lstStyle/>
        <a:p>
          <a:endParaRPr lang="ru-RU"/>
        </a:p>
      </dgm:t>
    </dgm:pt>
    <dgm:pt modelId="{C383A9C3-AD42-4FA4-972B-C38378C8686A}" type="pres">
      <dgm:prSet presAssocID="{754E5DCE-139B-43EC-B2B9-CE5C7C3FAF1E}" presName="Name30" presStyleCnt="0"/>
      <dgm:spPr/>
      <dgm:t>
        <a:bodyPr/>
        <a:lstStyle/>
        <a:p>
          <a:endParaRPr lang="ru-RU"/>
        </a:p>
      </dgm:t>
    </dgm:pt>
    <dgm:pt modelId="{3CC558CF-654A-4275-A70C-2278DD0F5FD3}" type="pres">
      <dgm:prSet presAssocID="{754E5DCE-139B-43EC-B2B9-CE5C7C3FAF1E}" presName="level2Shape" presStyleLbl="node2" presStyleIdx="1" presStyleCnt="2" custLinFactY="-41155" custLinFactNeighborX="12222" custLinFactNeighborY="-100000"/>
      <dgm:spPr/>
      <dgm:t>
        <a:bodyPr/>
        <a:lstStyle/>
        <a:p>
          <a:endParaRPr lang="ru-RU"/>
        </a:p>
      </dgm:t>
    </dgm:pt>
    <dgm:pt modelId="{AEC3061F-A231-455E-8FB9-67B0A25C4677}" type="pres">
      <dgm:prSet presAssocID="{754E5DCE-139B-43EC-B2B9-CE5C7C3FAF1E}" presName="hierChild3" presStyleCnt="0"/>
      <dgm:spPr/>
      <dgm:t>
        <a:bodyPr/>
        <a:lstStyle/>
        <a:p>
          <a:endParaRPr lang="ru-RU"/>
        </a:p>
      </dgm:t>
    </dgm:pt>
    <dgm:pt modelId="{6D564249-0563-4883-B833-2166419A674F}" type="pres">
      <dgm:prSet presAssocID="{672AC5BC-BBDB-45AB-AD4C-359716CF7535}" presName="Name25" presStyleLbl="parChTrans1D3" presStyleIdx="3" presStyleCnt="5"/>
      <dgm:spPr/>
      <dgm:t>
        <a:bodyPr/>
        <a:lstStyle/>
        <a:p>
          <a:endParaRPr lang="ru-RU"/>
        </a:p>
      </dgm:t>
    </dgm:pt>
    <dgm:pt modelId="{78E19486-6BDF-4F1F-B324-215269164A0E}" type="pres">
      <dgm:prSet presAssocID="{672AC5BC-BBDB-45AB-AD4C-359716CF7535}" presName="connTx" presStyleLbl="parChTrans1D3" presStyleIdx="3" presStyleCnt="5"/>
      <dgm:spPr/>
      <dgm:t>
        <a:bodyPr/>
        <a:lstStyle/>
        <a:p>
          <a:endParaRPr lang="ru-RU"/>
        </a:p>
      </dgm:t>
    </dgm:pt>
    <dgm:pt modelId="{8797BBD4-3107-4030-B6F2-5E5291775DB1}" type="pres">
      <dgm:prSet presAssocID="{EEE01BF6-B415-473C-9CAF-E7B6DFE7BC60}" presName="Name30" presStyleCnt="0"/>
      <dgm:spPr/>
      <dgm:t>
        <a:bodyPr/>
        <a:lstStyle/>
        <a:p>
          <a:endParaRPr lang="ru-RU"/>
        </a:p>
      </dgm:t>
    </dgm:pt>
    <dgm:pt modelId="{3D5E0143-A978-4D72-93CD-A43B8B9736C9}" type="pres">
      <dgm:prSet presAssocID="{EEE01BF6-B415-473C-9CAF-E7B6DFE7BC60}" presName="level2Shape" presStyleLbl="node3" presStyleIdx="3" presStyleCnt="5" custScaleY="125815" custLinFactNeighborX="-4998" custLinFactNeighborY="-64901"/>
      <dgm:spPr/>
      <dgm:t>
        <a:bodyPr/>
        <a:lstStyle/>
        <a:p>
          <a:endParaRPr lang="ru-RU"/>
        </a:p>
      </dgm:t>
    </dgm:pt>
    <dgm:pt modelId="{7E101219-6351-4FFD-B5A5-23153FB1FB52}" type="pres">
      <dgm:prSet presAssocID="{EEE01BF6-B415-473C-9CAF-E7B6DFE7BC60}" presName="hierChild3" presStyleCnt="0"/>
      <dgm:spPr/>
      <dgm:t>
        <a:bodyPr/>
        <a:lstStyle/>
        <a:p>
          <a:endParaRPr lang="ru-RU"/>
        </a:p>
      </dgm:t>
    </dgm:pt>
    <dgm:pt modelId="{B3C8AED0-7294-4E64-A567-55641F91E8A2}" type="pres">
      <dgm:prSet presAssocID="{CD258F5F-0DB8-4427-9CA4-686ED471136D}" presName="Name25" presStyleLbl="parChTrans1D3" presStyleIdx="4" presStyleCnt="5"/>
      <dgm:spPr/>
      <dgm:t>
        <a:bodyPr/>
        <a:lstStyle/>
        <a:p>
          <a:endParaRPr lang="ru-RU"/>
        </a:p>
      </dgm:t>
    </dgm:pt>
    <dgm:pt modelId="{607A1813-4A45-44CB-A6F1-838EA8076EE5}" type="pres">
      <dgm:prSet presAssocID="{CD258F5F-0DB8-4427-9CA4-686ED471136D}" presName="connTx" presStyleLbl="parChTrans1D3" presStyleIdx="4" presStyleCnt="5"/>
      <dgm:spPr/>
      <dgm:t>
        <a:bodyPr/>
        <a:lstStyle/>
        <a:p>
          <a:endParaRPr lang="ru-RU"/>
        </a:p>
      </dgm:t>
    </dgm:pt>
    <dgm:pt modelId="{254FEAEB-8CB1-40A1-9F65-4097D6FA149C}" type="pres">
      <dgm:prSet presAssocID="{83CA6583-7B50-4163-9CDE-F0CE2847F12E}" presName="Name30" presStyleCnt="0"/>
      <dgm:spPr/>
      <dgm:t>
        <a:bodyPr/>
        <a:lstStyle/>
        <a:p>
          <a:endParaRPr lang="ru-RU"/>
        </a:p>
      </dgm:t>
    </dgm:pt>
    <dgm:pt modelId="{E907F73E-4B50-4479-A70E-9363EA0ED384}" type="pres">
      <dgm:prSet presAssocID="{83CA6583-7B50-4163-9CDE-F0CE2847F12E}" presName="level2Shape" presStyleLbl="node3" presStyleIdx="4" presStyleCnt="5" custLinFactNeighborX="-4998" custLinFactNeighborY="-71243"/>
      <dgm:spPr/>
      <dgm:t>
        <a:bodyPr/>
        <a:lstStyle/>
        <a:p>
          <a:endParaRPr lang="ru-RU"/>
        </a:p>
      </dgm:t>
    </dgm:pt>
    <dgm:pt modelId="{B42F573F-C4F3-42B6-947A-BD4E7CCF4DF4}" type="pres">
      <dgm:prSet presAssocID="{83CA6583-7B50-4163-9CDE-F0CE2847F12E}" presName="hierChild3" presStyleCnt="0"/>
      <dgm:spPr/>
      <dgm:t>
        <a:bodyPr/>
        <a:lstStyle/>
        <a:p>
          <a:endParaRPr lang="ru-RU"/>
        </a:p>
      </dgm:t>
    </dgm:pt>
    <dgm:pt modelId="{76F2BA44-1A97-4E24-8742-F8A4804EB783}" type="pres">
      <dgm:prSet presAssocID="{65CF5452-59D7-4A85-9719-D8CB73B328BC}" presName="bgShapesFlow" presStyleCnt="0"/>
      <dgm:spPr/>
      <dgm:t>
        <a:bodyPr/>
        <a:lstStyle/>
        <a:p>
          <a:endParaRPr lang="ru-RU"/>
        </a:p>
      </dgm:t>
    </dgm:pt>
  </dgm:ptLst>
  <dgm:cxnLst>
    <dgm:cxn modelId="{5DF253D6-5484-4722-B0BF-331EF777E441}" type="presOf" srcId="{A53CA5A9-8E76-4D25-BB36-1D369034437B}" destId="{510CBEAA-66A6-4091-9D62-B85EF91B8A48}" srcOrd="0" destOrd="0" presId="urn:microsoft.com/office/officeart/2005/8/layout/hierarchy5"/>
    <dgm:cxn modelId="{72C4423E-8CA2-4AE5-973C-BEDC8B2539B2}" type="presOf" srcId="{1089C7E1-C246-4EA7-AF00-57060DB9193C}" destId="{6407FDEC-0B46-40F2-9BCC-723FC857A2C6}" srcOrd="0" destOrd="0" presId="urn:microsoft.com/office/officeart/2005/8/layout/hierarchy5"/>
    <dgm:cxn modelId="{7913F856-395B-458B-8878-664E86389CD0}" type="presOf" srcId="{672AC5BC-BBDB-45AB-AD4C-359716CF7535}" destId="{78E19486-6BDF-4F1F-B324-215269164A0E}" srcOrd="1" destOrd="0" presId="urn:microsoft.com/office/officeart/2005/8/layout/hierarchy5"/>
    <dgm:cxn modelId="{5B156A41-FC77-41CE-8CC4-DE7DD8D0FB7F}" type="presOf" srcId="{F74223C0-E39A-4D97-AD16-E98C65C4E2B6}" destId="{4AE44DCF-6982-431D-BFE7-F340661DF153}" srcOrd="0" destOrd="0" presId="urn:microsoft.com/office/officeart/2005/8/layout/hierarchy5"/>
    <dgm:cxn modelId="{66838BB1-C57B-4645-A638-3EBAE603539A}" srcId="{D7045884-0CBB-4A40-925B-BA46821482C5}" destId="{03B8B6AB-2249-46F0-8ACE-E4B0B7F3A868}" srcOrd="0" destOrd="0" parTransId="{032AAC55-D1B0-444C-8AB1-B05F5280EA7C}" sibTransId="{453EACB6-247A-4F4B-B1F7-717DFCC636A4}"/>
    <dgm:cxn modelId="{2A894DF6-7C6B-44A9-9460-A6FC8BB47D58}" type="presOf" srcId="{1089C7E1-C246-4EA7-AF00-57060DB9193C}" destId="{7CAA2E5F-B25E-4A13-8E0E-20610C7DB4CC}" srcOrd="1" destOrd="0" presId="urn:microsoft.com/office/officeart/2005/8/layout/hierarchy5"/>
    <dgm:cxn modelId="{571C7C47-7941-4329-8D28-84FA2DF6DA19}" type="presOf" srcId="{03B8B6AB-2249-46F0-8ACE-E4B0B7F3A868}" destId="{E56E0D99-24B9-4E52-888A-5A8CEB6E74C8}" srcOrd="0" destOrd="0" presId="urn:microsoft.com/office/officeart/2005/8/layout/hierarchy5"/>
    <dgm:cxn modelId="{3DBD22B7-F121-4005-A5F7-F4C491420883}" type="presOf" srcId="{7119E577-A13C-44F0-B234-67F6A673EF29}" destId="{3E6DDADC-F810-4B22-A959-0665A9B9DF55}" srcOrd="0" destOrd="0" presId="urn:microsoft.com/office/officeart/2005/8/layout/hierarchy5"/>
    <dgm:cxn modelId="{02D66F5C-032E-4C87-9992-18C72906A959}" type="presOf" srcId="{65CF5452-59D7-4A85-9719-D8CB73B328BC}" destId="{3C523D88-5C13-4FF1-A4F5-F33AE79FB80F}" srcOrd="0" destOrd="0" presId="urn:microsoft.com/office/officeart/2005/8/layout/hierarchy5"/>
    <dgm:cxn modelId="{013C7025-70B5-42C1-8F94-1D2970523982}" srcId="{8DAD9E40-8788-4148-BFBE-67993D0626AC}" destId="{754E5DCE-139B-43EC-B2B9-CE5C7C3FAF1E}" srcOrd="1" destOrd="0" parTransId="{1089C7E1-C246-4EA7-AF00-57060DB9193C}" sibTransId="{40531445-678E-497D-B09F-3F12DF04BD2A}"/>
    <dgm:cxn modelId="{877BE4C5-F1BC-455E-801B-003CF8D7DFED}" type="presOf" srcId="{A53CA5A9-8E76-4D25-BB36-1D369034437B}" destId="{DE70AA62-44D5-4499-9798-27EC680AEC43}" srcOrd="1" destOrd="0" presId="urn:microsoft.com/office/officeart/2005/8/layout/hierarchy5"/>
    <dgm:cxn modelId="{BC11C98C-32AD-496D-8D3D-4533F4178255}" srcId="{65CF5452-59D7-4A85-9719-D8CB73B328BC}" destId="{8DAD9E40-8788-4148-BFBE-67993D0626AC}" srcOrd="0" destOrd="0" parTransId="{544A5E3E-25DB-446D-835B-6B099EA91095}" sibTransId="{C07D4B43-05BA-4C7E-86CE-DBAB758DA10A}"/>
    <dgm:cxn modelId="{B9F0F986-20DD-4ADC-996C-94EA3201EF72}" type="presOf" srcId="{EEE01BF6-B415-473C-9CAF-E7B6DFE7BC60}" destId="{3D5E0143-A978-4D72-93CD-A43B8B9736C9}" srcOrd="0" destOrd="0" presId="urn:microsoft.com/office/officeart/2005/8/layout/hierarchy5"/>
    <dgm:cxn modelId="{712C5E45-0AEA-4E1B-AD9A-C4B35D1C5E57}" type="presOf" srcId="{032AAC55-D1B0-444C-8AB1-B05F5280EA7C}" destId="{ED1F81D0-4DE1-4453-8D8A-306CE7C313AE}" srcOrd="0" destOrd="0" presId="urn:microsoft.com/office/officeart/2005/8/layout/hierarchy5"/>
    <dgm:cxn modelId="{18E83DEB-3E3F-42CA-9089-E28F7501D9B0}" type="presOf" srcId="{D1154A2E-AAD2-4DF1-98C3-5F083DDB3463}" destId="{AE547109-7F2F-44C5-9FEB-267060885695}" srcOrd="1" destOrd="0" presId="urn:microsoft.com/office/officeart/2005/8/layout/hierarchy5"/>
    <dgm:cxn modelId="{C125C479-9DF1-403F-98AA-0DCB40412805}" type="presOf" srcId="{D7045884-0CBB-4A40-925B-BA46821482C5}" destId="{21F4F777-6D26-4EED-972B-B09D97D5D24A}" srcOrd="0" destOrd="0" presId="urn:microsoft.com/office/officeart/2005/8/layout/hierarchy5"/>
    <dgm:cxn modelId="{503D324C-424F-46CA-AABE-5938704CC9A7}" type="presOf" srcId="{754E5DCE-139B-43EC-B2B9-CE5C7C3FAF1E}" destId="{3CC558CF-654A-4275-A70C-2278DD0F5FD3}" srcOrd="0" destOrd="0" presId="urn:microsoft.com/office/officeart/2005/8/layout/hierarchy5"/>
    <dgm:cxn modelId="{E44316CB-5669-4B3C-BCC2-7607C6C1B7F5}" type="presOf" srcId="{D1154A2E-AAD2-4DF1-98C3-5F083DDB3463}" destId="{2C2CA994-2C81-4FCB-B480-717C96A6048E}" srcOrd="0" destOrd="0" presId="urn:microsoft.com/office/officeart/2005/8/layout/hierarchy5"/>
    <dgm:cxn modelId="{5B46DEC6-057E-47A3-B217-E3A3341C9EA5}" type="presOf" srcId="{83CA6583-7B50-4163-9CDE-F0CE2847F12E}" destId="{E907F73E-4B50-4479-A70E-9363EA0ED384}" srcOrd="0" destOrd="0" presId="urn:microsoft.com/office/officeart/2005/8/layout/hierarchy5"/>
    <dgm:cxn modelId="{D97BA0CF-743A-4393-BBFD-BF8BBFB2E277}" srcId="{D7045884-0CBB-4A40-925B-BA46821482C5}" destId="{F74223C0-E39A-4D97-AD16-E98C65C4E2B6}" srcOrd="2" destOrd="0" parTransId="{D1154A2E-AAD2-4DF1-98C3-5F083DDB3463}" sibTransId="{450EDB4C-2596-4C60-8E09-D131B6BC7C38}"/>
    <dgm:cxn modelId="{0F7EC0C3-D672-459E-97DE-084106F94BE3}" srcId="{8DAD9E40-8788-4148-BFBE-67993D0626AC}" destId="{D7045884-0CBB-4A40-925B-BA46821482C5}" srcOrd="0" destOrd="0" parTransId="{7119E577-A13C-44F0-B234-67F6A673EF29}" sibTransId="{E1287D7E-1F7A-4BAF-85B2-3FEACE3BD05A}"/>
    <dgm:cxn modelId="{377CCE1E-8EC7-4497-B7FB-C37FC22B7B3C}" srcId="{D7045884-0CBB-4A40-925B-BA46821482C5}" destId="{1251313E-F2A6-404C-9326-72D34A812219}" srcOrd="1" destOrd="0" parTransId="{A53CA5A9-8E76-4D25-BB36-1D369034437B}" sibTransId="{38EE1DFE-C859-49FB-A828-9641BC9A7593}"/>
    <dgm:cxn modelId="{8777E3BB-1AFF-40FC-B708-0885644ED42F}" type="presOf" srcId="{8DAD9E40-8788-4148-BFBE-67993D0626AC}" destId="{BEE4251E-7E7C-41C3-96D4-88519A0309FF}" srcOrd="0" destOrd="0" presId="urn:microsoft.com/office/officeart/2005/8/layout/hierarchy5"/>
    <dgm:cxn modelId="{B6E8B6F9-17A6-45F2-8EE8-155037337E16}" srcId="{754E5DCE-139B-43EC-B2B9-CE5C7C3FAF1E}" destId="{83CA6583-7B50-4163-9CDE-F0CE2847F12E}" srcOrd="1" destOrd="0" parTransId="{CD258F5F-0DB8-4427-9CA4-686ED471136D}" sibTransId="{2417288F-E39C-40DD-94E6-6E8C89DD33A5}"/>
    <dgm:cxn modelId="{E2D8BA08-39FA-489B-BB31-6BF296EB3CE5}" type="presOf" srcId="{672AC5BC-BBDB-45AB-AD4C-359716CF7535}" destId="{6D564249-0563-4883-B833-2166419A674F}" srcOrd="0" destOrd="0" presId="urn:microsoft.com/office/officeart/2005/8/layout/hierarchy5"/>
    <dgm:cxn modelId="{8A5E41A7-930C-48CE-88EE-732A876E0036}" type="presOf" srcId="{032AAC55-D1B0-444C-8AB1-B05F5280EA7C}" destId="{70A212C7-D3A8-4423-83D1-C98DFCD92525}" srcOrd="1" destOrd="0" presId="urn:microsoft.com/office/officeart/2005/8/layout/hierarchy5"/>
    <dgm:cxn modelId="{7E1B72C0-76D7-4EBD-ACA7-7D2CA0747FB5}" type="presOf" srcId="{CD258F5F-0DB8-4427-9CA4-686ED471136D}" destId="{B3C8AED0-7294-4E64-A567-55641F91E8A2}" srcOrd="0" destOrd="0" presId="urn:microsoft.com/office/officeart/2005/8/layout/hierarchy5"/>
    <dgm:cxn modelId="{5EE5FD15-BE1C-407D-A1F3-D1DD8B7C384B}" srcId="{754E5DCE-139B-43EC-B2B9-CE5C7C3FAF1E}" destId="{EEE01BF6-B415-473C-9CAF-E7B6DFE7BC60}" srcOrd="0" destOrd="0" parTransId="{672AC5BC-BBDB-45AB-AD4C-359716CF7535}" sibTransId="{E2571E78-BED0-4C66-B1FC-2BDC1A8627FA}"/>
    <dgm:cxn modelId="{C5B31A82-33C3-4E68-82B6-DF51A858381C}" type="presOf" srcId="{7119E577-A13C-44F0-B234-67F6A673EF29}" destId="{E0760C0B-2048-4B5E-BEF9-4AA42E2B51DC}" srcOrd="1" destOrd="0" presId="urn:microsoft.com/office/officeart/2005/8/layout/hierarchy5"/>
    <dgm:cxn modelId="{FEFDF283-AF70-4F74-AFB5-3541B29044EF}" type="presOf" srcId="{CD258F5F-0DB8-4427-9CA4-686ED471136D}" destId="{607A1813-4A45-44CB-A6F1-838EA8076EE5}" srcOrd="1" destOrd="0" presId="urn:microsoft.com/office/officeart/2005/8/layout/hierarchy5"/>
    <dgm:cxn modelId="{072CFA50-5A84-4F31-80FA-0857648BF514}" type="presOf" srcId="{1251313E-F2A6-404C-9326-72D34A812219}" destId="{BC53CE91-AE28-43F1-AD41-65F6BCEBF189}" srcOrd="0" destOrd="0" presId="urn:microsoft.com/office/officeart/2005/8/layout/hierarchy5"/>
    <dgm:cxn modelId="{FB570188-A888-4BFA-B741-F0E386801D92}" type="presParOf" srcId="{3C523D88-5C13-4FF1-A4F5-F33AE79FB80F}" destId="{A8CFEDCB-B156-4334-B23A-14E2FD8F15C9}" srcOrd="0" destOrd="0" presId="urn:microsoft.com/office/officeart/2005/8/layout/hierarchy5"/>
    <dgm:cxn modelId="{206AC627-29F8-4F62-B47E-B694346177AC}" type="presParOf" srcId="{A8CFEDCB-B156-4334-B23A-14E2FD8F15C9}" destId="{D5D48A56-2DD9-4BEE-A3B0-5DDA6E27EE56}" srcOrd="0" destOrd="0" presId="urn:microsoft.com/office/officeart/2005/8/layout/hierarchy5"/>
    <dgm:cxn modelId="{27B727FC-3914-4095-9068-46C965112A09}" type="presParOf" srcId="{D5D48A56-2DD9-4BEE-A3B0-5DDA6E27EE56}" destId="{FAFB0473-6BDE-43EB-BD82-717A6126FA14}" srcOrd="0" destOrd="0" presId="urn:microsoft.com/office/officeart/2005/8/layout/hierarchy5"/>
    <dgm:cxn modelId="{678B391B-0B0F-4FAA-8781-072B38E37881}" type="presParOf" srcId="{FAFB0473-6BDE-43EB-BD82-717A6126FA14}" destId="{BEE4251E-7E7C-41C3-96D4-88519A0309FF}" srcOrd="0" destOrd="0" presId="urn:microsoft.com/office/officeart/2005/8/layout/hierarchy5"/>
    <dgm:cxn modelId="{E73B9367-A993-4FCD-B40B-5EBE38A7EF62}" type="presParOf" srcId="{FAFB0473-6BDE-43EB-BD82-717A6126FA14}" destId="{DBDEA983-4A8A-47C0-AE08-B59524EFEABF}" srcOrd="1" destOrd="0" presId="urn:microsoft.com/office/officeart/2005/8/layout/hierarchy5"/>
    <dgm:cxn modelId="{E8813F86-1EA0-4779-AE99-812E6EA5DF09}" type="presParOf" srcId="{DBDEA983-4A8A-47C0-AE08-B59524EFEABF}" destId="{3E6DDADC-F810-4B22-A959-0665A9B9DF55}" srcOrd="0" destOrd="0" presId="urn:microsoft.com/office/officeart/2005/8/layout/hierarchy5"/>
    <dgm:cxn modelId="{3BF14FB7-DCF7-4140-9637-E6E5E3C9E9AA}" type="presParOf" srcId="{3E6DDADC-F810-4B22-A959-0665A9B9DF55}" destId="{E0760C0B-2048-4B5E-BEF9-4AA42E2B51DC}" srcOrd="0" destOrd="0" presId="urn:microsoft.com/office/officeart/2005/8/layout/hierarchy5"/>
    <dgm:cxn modelId="{07188901-9221-4866-9A0A-81A72CBCD9EB}" type="presParOf" srcId="{DBDEA983-4A8A-47C0-AE08-B59524EFEABF}" destId="{472F7BE2-950A-4EC9-95E2-5EE50069E5AC}" srcOrd="1" destOrd="0" presId="urn:microsoft.com/office/officeart/2005/8/layout/hierarchy5"/>
    <dgm:cxn modelId="{B2653887-C32D-426A-A72D-3285FC15E626}" type="presParOf" srcId="{472F7BE2-950A-4EC9-95E2-5EE50069E5AC}" destId="{21F4F777-6D26-4EED-972B-B09D97D5D24A}" srcOrd="0" destOrd="0" presId="urn:microsoft.com/office/officeart/2005/8/layout/hierarchy5"/>
    <dgm:cxn modelId="{0B9334E0-5705-4309-A8D1-891B438DE04D}" type="presParOf" srcId="{472F7BE2-950A-4EC9-95E2-5EE50069E5AC}" destId="{E1988FDB-DA9B-485A-9434-80EFC253FFF9}" srcOrd="1" destOrd="0" presId="urn:microsoft.com/office/officeart/2005/8/layout/hierarchy5"/>
    <dgm:cxn modelId="{C8F19A2C-9A0B-48A4-A71A-18680CDE8663}" type="presParOf" srcId="{E1988FDB-DA9B-485A-9434-80EFC253FFF9}" destId="{ED1F81D0-4DE1-4453-8D8A-306CE7C313AE}" srcOrd="0" destOrd="0" presId="urn:microsoft.com/office/officeart/2005/8/layout/hierarchy5"/>
    <dgm:cxn modelId="{6D5C83E8-EE24-41A7-A321-0176896B430A}" type="presParOf" srcId="{ED1F81D0-4DE1-4453-8D8A-306CE7C313AE}" destId="{70A212C7-D3A8-4423-83D1-C98DFCD92525}" srcOrd="0" destOrd="0" presId="urn:microsoft.com/office/officeart/2005/8/layout/hierarchy5"/>
    <dgm:cxn modelId="{5861F9D6-89C8-4806-A24D-885445437990}" type="presParOf" srcId="{E1988FDB-DA9B-485A-9434-80EFC253FFF9}" destId="{53564EAA-7E00-42AC-81E7-193300B73833}" srcOrd="1" destOrd="0" presId="urn:microsoft.com/office/officeart/2005/8/layout/hierarchy5"/>
    <dgm:cxn modelId="{35F9F63E-D234-4C54-8A8D-449C8B497C30}" type="presParOf" srcId="{53564EAA-7E00-42AC-81E7-193300B73833}" destId="{E56E0D99-24B9-4E52-888A-5A8CEB6E74C8}" srcOrd="0" destOrd="0" presId="urn:microsoft.com/office/officeart/2005/8/layout/hierarchy5"/>
    <dgm:cxn modelId="{B4B12B7E-9164-495D-A4DE-2251404A3869}" type="presParOf" srcId="{53564EAA-7E00-42AC-81E7-193300B73833}" destId="{435C7F6F-B54D-4DA5-B6B5-2E378BA29937}" srcOrd="1" destOrd="0" presId="urn:microsoft.com/office/officeart/2005/8/layout/hierarchy5"/>
    <dgm:cxn modelId="{0D8A2900-5A98-4B8F-90F1-0937E5E1839C}" type="presParOf" srcId="{E1988FDB-DA9B-485A-9434-80EFC253FFF9}" destId="{510CBEAA-66A6-4091-9D62-B85EF91B8A48}" srcOrd="2" destOrd="0" presId="urn:microsoft.com/office/officeart/2005/8/layout/hierarchy5"/>
    <dgm:cxn modelId="{EA39A1ED-2D3C-4208-BBF6-02B52EFFDDFB}" type="presParOf" srcId="{510CBEAA-66A6-4091-9D62-B85EF91B8A48}" destId="{DE70AA62-44D5-4499-9798-27EC680AEC43}" srcOrd="0" destOrd="0" presId="urn:microsoft.com/office/officeart/2005/8/layout/hierarchy5"/>
    <dgm:cxn modelId="{646FBE09-E2F7-4B1E-92B1-CC10994BF73E}" type="presParOf" srcId="{E1988FDB-DA9B-485A-9434-80EFC253FFF9}" destId="{EFF5E723-078A-4D4C-8A97-26C64F27B45D}" srcOrd="3" destOrd="0" presId="urn:microsoft.com/office/officeart/2005/8/layout/hierarchy5"/>
    <dgm:cxn modelId="{3839D89B-D538-4A31-959D-FF2271BC6E4B}" type="presParOf" srcId="{EFF5E723-078A-4D4C-8A97-26C64F27B45D}" destId="{BC53CE91-AE28-43F1-AD41-65F6BCEBF189}" srcOrd="0" destOrd="0" presId="urn:microsoft.com/office/officeart/2005/8/layout/hierarchy5"/>
    <dgm:cxn modelId="{9118FE16-A199-4455-98D3-5A792F2CB7FB}" type="presParOf" srcId="{EFF5E723-078A-4D4C-8A97-26C64F27B45D}" destId="{FD75B49E-9936-46F9-A268-DCB2569F01F6}" srcOrd="1" destOrd="0" presId="urn:microsoft.com/office/officeart/2005/8/layout/hierarchy5"/>
    <dgm:cxn modelId="{7983F71A-357E-4FE1-8808-0D2378A4F182}" type="presParOf" srcId="{E1988FDB-DA9B-485A-9434-80EFC253FFF9}" destId="{2C2CA994-2C81-4FCB-B480-717C96A6048E}" srcOrd="4" destOrd="0" presId="urn:microsoft.com/office/officeart/2005/8/layout/hierarchy5"/>
    <dgm:cxn modelId="{93FC83FB-3878-4266-BC9C-FDDA95E8D4F0}" type="presParOf" srcId="{2C2CA994-2C81-4FCB-B480-717C96A6048E}" destId="{AE547109-7F2F-44C5-9FEB-267060885695}" srcOrd="0" destOrd="0" presId="urn:microsoft.com/office/officeart/2005/8/layout/hierarchy5"/>
    <dgm:cxn modelId="{7BDB4AD7-4520-4C4D-9948-9D58132BF490}" type="presParOf" srcId="{E1988FDB-DA9B-485A-9434-80EFC253FFF9}" destId="{94E64E51-EF7D-4E5E-94AF-972F3E7905DD}" srcOrd="5" destOrd="0" presId="urn:microsoft.com/office/officeart/2005/8/layout/hierarchy5"/>
    <dgm:cxn modelId="{D99C1C14-A32A-4930-A496-9738BD055E99}" type="presParOf" srcId="{94E64E51-EF7D-4E5E-94AF-972F3E7905DD}" destId="{4AE44DCF-6982-431D-BFE7-F340661DF153}" srcOrd="0" destOrd="0" presId="urn:microsoft.com/office/officeart/2005/8/layout/hierarchy5"/>
    <dgm:cxn modelId="{9E8E713A-7335-40CC-9DA7-0959EEA85D8F}" type="presParOf" srcId="{94E64E51-EF7D-4E5E-94AF-972F3E7905DD}" destId="{01F5DA87-535E-4688-8A25-8935B4259212}" srcOrd="1" destOrd="0" presId="urn:microsoft.com/office/officeart/2005/8/layout/hierarchy5"/>
    <dgm:cxn modelId="{7D4303F1-7432-4CA8-9EEA-8E4492641230}" type="presParOf" srcId="{DBDEA983-4A8A-47C0-AE08-B59524EFEABF}" destId="{6407FDEC-0B46-40F2-9BCC-723FC857A2C6}" srcOrd="2" destOrd="0" presId="urn:microsoft.com/office/officeart/2005/8/layout/hierarchy5"/>
    <dgm:cxn modelId="{3D7FE6E3-ECC8-449C-954A-77D5960DA161}" type="presParOf" srcId="{6407FDEC-0B46-40F2-9BCC-723FC857A2C6}" destId="{7CAA2E5F-B25E-4A13-8E0E-20610C7DB4CC}" srcOrd="0" destOrd="0" presId="urn:microsoft.com/office/officeart/2005/8/layout/hierarchy5"/>
    <dgm:cxn modelId="{C3FA4893-0364-4B29-B489-6E5C5B7CBFE8}" type="presParOf" srcId="{DBDEA983-4A8A-47C0-AE08-B59524EFEABF}" destId="{C383A9C3-AD42-4FA4-972B-C38378C8686A}" srcOrd="3" destOrd="0" presId="urn:microsoft.com/office/officeart/2005/8/layout/hierarchy5"/>
    <dgm:cxn modelId="{A7B1E542-4365-4455-A764-D3B23D07AC57}" type="presParOf" srcId="{C383A9C3-AD42-4FA4-972B-C38378C8686A}" destId="{3CC558CF-654A-4275-A70C-2278DD0F5FD3}" srcOrd="0" destOrd="0" presId="urn:microsoft.com/office/officeart/2005/8/layout/hierarchy5"/>
    <dgm:cxn modelId="{74963963-67D9-40BD-BAC9-07AAF9ACFBF2}" type="presParOf" srcId="{C383A9C3-AD42-4FA4-972B-C38378C8686A}" destId="{AEC3061F-A231-455E-8FB9-67B0A25C4677}" srcOrd="1" destOrd="0" presId="urn:microsoft.com/office/officeart/2005/8/layout/hierarchy5"/>
    <dgm:cxn modelId="{37E23284-EA3D-4EF6-9819-3D9D3F3E23DC}" type="presParOf" srcId="{AEC3061F-A231-455E-8FB9-67B0A25C4677}" destId="{6D564249-0563-4883-B833-2166419A674F}" srcOrd="0" destOrd="0" presId="urn:microsoft.com/office/officeart/2005/8/layout/hierarchy5"/>
    <dgm:cxn modelId="{52CF073C-88B6-4713-BA91-FE30EF8647E9}" type="presParOf" srcId="{6D564249-0563-4883-B833-2166419A674F}" destId="{78E19486-6BDF-4F1F-B324-215269164A0E}" srcOrd="0" destOrd="0" presId="urn:microsoft.com/office/officeart/2005/8/layout/hierarchy5"/>
    <dgm:cxn modelId="{2056397B-88B4-46D6-8C03-C29EAEAA674C}" type="presParOf" srcId="{AEC3061F-A231-455E-8FB9-67B0A25C4677}" destId="{8797BBD4-3107-4030-B6F2-5E5291775DB1}" srcOrd="1" destOrd="0" presId="urn:microsoft.com/office/officeart/2005/8/layout/hierarchy5"/>
    <dgm:cxn modelId="{4B3D2D38-A3D1-434E-815D-9460766CD3BD}" type="presParOf" srcId="{8797BBD4-3107-4030-B6F2-5E5291775DB1}" destId="{3D5E0143-A978-4D72-93CD-A43B8B9736C9}" srcOrd="0" destOrd="0" presId="urn:microsoft.com/office/officeart/2005/8/layout/hierarchy5"/>
    <dgm:cxn modelId="{72A181F6-F14A-42BE-BBA8-338F808DE9A8}" type="presParOf" srcId="{8797BBD4-3107-4030-B6F2-5E5291775DB1}" destId="{7E101219-6351-4FFD-B5A5-23153FB1FB52}" srcOrd="1" destOrd="0" presId="urn:microsoft.com/office/officeart/2005/8/layout/hierarchy5"/>
    <dgm:cxn modelId="{6790D62E-139E-48C5-AB5C-4BBDFE669429}" type="presParOf" srcId="{AEC3061F-A231-455E-8FB9-67B0A25C4677}" destId="{B3C8AED0-7294-4E64-A567-55641F91E8A2}" srcOrd="2" destOrd="0" presId="urn:microsoft.com/office/officeart/2005/8/layout/hierarchy5"/>
    <dgm:cxn modelId="{CE3189D9-C173-49B0-84FB-2A5AF90188B0}" type="presParOf" srcId="{B3C8AED0-7294-4E64-A567-55641F91E8A2}" destId="{607A1813-4A45-44CB-A6F1-838EA8076EE5}" srcOrd="0" destOrd="0" presId="urn:microsoft.com/office/officeart/2005/8/layout/hierarchy5"/>
    <dgm:cxn modelId="{4ED27719-87CF-44B9-B646-018132194A94}" type="presParOf" srcId="{AEC3061F-A231-455E-8FB9-67B0A25C4677}" destId="{254FEAEB-8CB1-40A1-9F65-4097D6FA149C}" srcOrd="3" destOrd="0" presId="urn:microsoft.com/office/officeart/2005/8/layout/hierarchy5"/>
    <dgm:cxn modelId="{1717F322-C54B-43D0-8B77-4DB3698B58DC}" type="presParOf" srcId="{254FEAEB-8CB1-40A1-9F65-4097D6FA149C}" destId="{E907F73E-4B50-4479-A70E-9363EA0ED384}" srcOrd="0" destOrd="0" presId="urn:microsoft.com/office/officeart/2005/8/layout/hierarchy5"/>
    <dgm:cxn modelId="{5B9EA78B-18C7-4DC5-BAAD-748749017156}" type="presParOf" srcId="{254FEAEB-8CB1-40A1-9F65-4097D6FA149C}" destId="{B42F573F-C4F3-42B6-947A-BD4E7CCF4DF4}" srcOrd="1" destOrd="0" presId="urn:microsoft.com/office/officeart/2005/8/layout/hierarchy5"/>
    <dgm:cxn modelId="{C188E041-1136-4A4E-97F8-383C96B94A5F}" type="presParOf" srcId="{3C523D88-5C13-4FF1-A4F5-F33AE79FB80F}" destId="{76F2BA44-1A97-4E24-8742-F8A4804EB783}"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22EF2-B541-4840-AF7E-A178A57BEB00}" type="doc">
      <dgm:prSet loTypeId="urn:microsoft.com/office/officeart/2005/8/layout/vList4" loCatId="list" qsTypeId="urn:microsoft.com/office/officeart/2005/8/quickstyle/simple4" qsCatId="simple" csTypeId="urn:microsoft.com/office/officeart/2005/8/colors/colorful1" csCatId="colorful" phldr="1"/>
      <dgm:spPr/>
      <dgm:t>
        <a:bodyPr/>
        <a:lstStyle/>
        <a:p>
          <a:endParaRPr lang="ru-RU"/>
        </a:p>
      </dgm:t>
    </dgm:pt>
    <dgm:pt modelId="{6B0E9D0E-AFAD-4337-BA44-E87AB3E2FDDC}">
      <dgm:prSet phldrT="[Текст]"/>
      <dgm:spPr/>
      <dgm:t>
        <a:bodyPr/>
        <a:lstStyle/>
        <a:p>
          <a:r>
            <a:rPr lang="ru-RU" b="1" dirty="0" smtClean="0">
              <a:solidFill>
                <a:schemeClr val="tx1"/>
              </a:solidFill>
            </a:rPr>
            <a:t>Ударная волна</a:t>
          </a:r>
          <a:endParaRPr lang="ru-RU" b="1" dirty="0">
            <a:solidFill>
              <a:schemeClr val="tx1"/>
            </a:solidFill>
          </a:endParaRPr>
        </a:p>
      </dgm:t>
    </dgm:pt>
    <dgm:pt modelId="{6717E135-DA9C-4D53-9794-AA465E5594AE}" type="parTrans" cxnId="{280AAC3E-58B9-4D34-9BDD-4BAC981990EA}">
      <dgm:prSet/>
      <dgm:spPr/>
      <dgm:t>
        <a:bodyPr/>
        <a:lstStyle/>
        <a:p>
          <a:endParaRPr lang="ru-RU"/>
        </a:p>
      </dgm:t>
    </dgm:pt>
    <dgm:pt modelId="{5A7EF03C-8407-46DE-B5D0-ECCEEB3607B8}" type="sibTrans" cxnId="{280AAC3E-58B9-4D34-9BDD-4BAC981990EA}">
      <dgm:prSet/>
      <dgm:spPr/>
      <dgm:t>
        <a:bodyPr/>
        <a:lstStyle/>
        <a:p>
          <a:endParaRPr lang="ru-RU"/>
        </a:p>
      </dgm:t>
    </dgm:pt>
    <dgm:pt modelId="{2452A188-1355-4601-BAC9-9FCEC36383DA}">
      <dgm:prSet phldrT="[Текст]"/>
      <dgm:spPr>
        <a:solidFill>
          <a:srgbClr val="FF0000"/>
        </a:solidFill>
      </dgm:spPr>
      <dgm:t>
        <a:bodyPr/>
        <a:lstStyle/>
        <a:p>
          <a:r>
            <a:rPr lang="ru-RU" b="1" dirty="0" smtClean="0">
              <a:solidFill>
                <a:srgbClr val="FFFF00"/>
              </a:solidFill>
            </a:rPr>
            <a:t>Световое излучение</a:t>
          </a:r>
          <a:endParaRPr lang="ru-RU" b="1" dirty="0">
            <a:solidFill>
              <a:srgbClr val="FFFF00"/>
            </a:solidFill>
          </a:endParaRPr>
        </a:p>
      </dgm:t>
    </dgm:pt>
    <dgm:pt modelId="{4EFA9752-BE4A-4D9F-BA35-81A579FC6063}" type="parTrans" cxnId="{E430F600-042F-4D59-A5AE-93CF0BB8AAA6}">
      <dgm:prSet/>
      <dgm:spPr/>
      <dgm:t>
        <a:bodyPr/>
        <a:lstStyle/>
        <a:p>
          <a:endParaRPr lang="ru-RU"/>
        </a:p>
      </dgm:t>
    </dgm:pt>
    <dgm:pt modelId="{30E3ED90-F6BD-44CA-B5D0-1BD439D1DB4C}" type="sibTrans" cxnId="{E430F600-042F-4D59-A5AE-93CF0BB8AAA6}">
      <dgm:prSet/>
      <dgm:spPr/>
      <dgm:t>
        <a:bodyPr/>
        <a:lstStyle/>
        <a:p>
          <a:endParaRPr lang="ru-RU"/>
        </a:p>
      </dgm:t>
    </dgm:pt>
    <dgm:pt modelId="{37619A86-C67C-44C9-8DCE-77DB8375193E}">
      <dgm:prSet phldrT="[Текст]"/>
      <dgm:spPr>
        <a:solidFill>
          <a:srgbClr val="00B050"/>
        </a:solidFill>
      </dgm:spPr>
      <dgm:t>
        <a:bodyPr/>
        <a:lstStyle/>
        <a:p>
          <a:r>
            <a:rPr lang="ru-RU" b="1" dirty="0" smtClean="0">
              <a:solidFill>
                <a:schemeClr val="tx1"/>
              </a:solidFill>
            </a:rPr>
            <a:t>Проникающая радиация</a:t>
          </a:r>
          <a:endParaRPr lang="ru-RU" b="1" dirty="0">
            <a:solidFill>
              <a:schemeClr val="tx1"/>
            </a:solidFill>
          </a:endParaRPr>
        </a:p>
      </dgm:t>
    </dgm:pt>
    <dgm:pt modelId="{9908527C-E87F-4BC9-8E4D-9CADC21D38CD}" type="parTrans" cxnId="{0EDB0B6D-2857-4300-B50A-B0407DEF7499}">
      <dgm:prSet/>
      <dgm:spPr/>
      <dgm:t>
        <a:bodyPr/>
        <a:lstStyle/>
        <a:p>
          <a:endParaRPr lang="ru-RU"/>
        </a:p>
      </dgm:t>
    </dgm:pt>
    <dgm:pt modelId="{18360103-8A3E-41AD-94FE-509D85A4CB83}" type="sibTrans" cxnId="{0EDB0B6D-2857-4300-B50A-B0407DEF7499}">
      <dgm:prSet/>
      <dgm:spPr/>
      <dgm:t>
        <a:bodyPr/>
        <a:lstStyle/>
        <a:p>
          <a:endParaRPr lang="ru-RU"/>
        </a:p>
      </dgm:t>
    </dgm:pt>
    <dgm:pt modelId="{ABE52303-E12E-4E0A-A6B3-700EE4133FE5}">
      <dgm:prSet/>
      <dgm:spPr>
        <a:solidFill>
          <a:srgbClr val="92D050"/>
        </a:solidFill>
        <a:ln>
          <a:noFill/>
        </a:ln>
      </dgm:spPr>
      <dgm:t>
        <a:bodyPr/>
        <a:lstStyle/>
        <a:p>
          <a:r>
            <a:rPr lang="ru-RU" b="1" dirty="0" smtClean="0">
              <a:solidFill>
                <a:schemeClr val="tx1"/>
              </a:solidFill>
            </a:rPr>
            <a:t>Радиоактивное заражение </a:t>
          </a:r>
          <a:endParaRPr lang="ru-RU" b="1" dirty="0">
            <a:solidFill>
              <a:schemeClr val="tx1"/>
            </a:solidFill>
          </a:endParaRPr>
        </a:p>
      </dgm:t>
    </dgm:pt>
    <dgm:pt modelId="{2FFD380F-FCA7-4078-96FC-23E2AC2B3DA5}" type="parTrans" cxnId="{232E7B0F-2B69-428C-9129-1BCC7EF66379}">
      <dgm:prSet/>
      <dgm:spPr/>
      <dgm:t>
        <a:bodyPr/>
        <a:lstStyle/>
        <a:p>
          <a:endParaRPr lang="ru-RU"/>
        </a:p>
      </dgm:t>
    </dgm:pt>
    <dgm:pt modelId="{C6879309-3D89-4339-BDFA-1C2FEAA7366B}" type="sibTrans" cxnId="{232E7B0F-2B69-428C-9129-1BCC7EF66379}">
      <dgm:prSet/>
      <dgm:spPr/>
      <dgm:t>
        <a:bodyPr/>
        <a:lstStyle/>
        <a:p>
          <a:endParaRPr lang="ru-RU"/>
        </a:p>
      </dgm:t>
    </dgm:pt>
    <dgm:pt modelId="{D3A4F7D0-4EA5-4620-86E7-DE16CB1316C8}">
      <dgm:prSet/>
      <dgm:spPr/>
      <dgm:t>
        <a:bodyPr/>
        <a:lstStyle/>
        <a:p>
          <a:r>
            <a:rPr lang="ru-RU" b="1" dirty="0" smtClean="0">
              <a:solidFill>
                <a:schemeClr val="tx1"/>
              </a:solidFill>
            </a:rPr>
            <a:t>Электромагнитный импульс</a:t>
          </a:r>
          <a:endParaRPr lang="ru-RU" b="1" dirty="0">
            <a:solidFill>
              <a:schemeClr val="tx1"/>
            </a:solidFill>
          </a:endParaRPr>
        </a:p>
      </dgm:t>
    </dgm:pt>
    <dgm:pt modelId="{A0E3FF68-039A-4251-A3E6-588D1FB135DB}" type="parTrans" cxnId="{4472B3BF-9893-42EB-884B-545B4CFE04D9}">
      <dgm:prSet/>
      <dgm:spPr/>
      <dgm:t>
        <a:bodyPr/>
        <a:lstStyle/>
        <a:p>
          <a:endParaRPr lang="ru-RU"/>
        </a:p>
      </dgm:t>
    </dgm:pt>
    <dgm:pt modelId="{0ADECA91-E216-4F95-9377-A2253CF2870D}" type="sibTrans" cxnId="{4472B3BF-9893-42EB-884B-545B4CFE04D9}">
      <dgm:prSet/>
      <dgm:spPr/>
      <dgm:t>
        <a:bodyPr/>
        <a:lstStyle/>
        <a:p>
          <a:endParaRPr lang="ru-RU"/>
        </a:p>
      </dgm:t>
    </dgm:pt>
    <dgm:pt modelId="{0F25DA8D-7AED-49B0-A20D-964452347991}" type="pres">
      <dgm:prSet presAssocID="{78222EF2-B541-4840-AF7E-A178A57BEB00}" presName="linear" presStyleCnt="0">
        <dgm:presLayoutVars>
          <dgm:dir/>
          <dgm:resizeHandles val="exact"/>
        </dgm:presLayoutVars>
      </dgm:prSet>
      <dgm:spPr/>
      <dgm:t>
        <a:bodyPr/>
        <a:lstStyle/>
        <a:p>
          <a:endParaRPr lang="ru-RU"/>
        </a:p>
      </dgm:t>
    </dgm:pt>
    <dgm:pt modelId="{9289C798-1C7E-435C-862E-5381E06EBA8D}" type="pres">
      <dgm:prSet presAssocID="{6B0E9D0E-AFAD-4337-BA44-E87AB3E2FDDC}" presName="comp" presStyleCnt="0"/>
      <dgm:spPr/>
    </dgm:pt>
    <dgm:pt modelId="{D087E066-7226-4B56-B794-6053D5C508AA}" type="pres">
      <dgm:prSet presAssocID="{6B0E9D0E-AFAD-4337-BA44-E87AB3E2FDDC}" presName="box" presStyleLbl="node1" presStyleIdx="0" presStyleCnt="5"/>
      <dgm:spPr/>
      <dgm:t>
        <a:bodyPr/>
        <a:lstStyle/>
        <a:p>
          <a:endParaRPr lang="ru-RU"/>
        </a:p>
      </dgm:t>
    </dgm:pt>
    <dgm:pt modelId="{15328456-1A23-42BB-B8BC-734F03286222}" type="pres">
      <dgm:prSet presAssocID="{6B0E9D0E-AFAD-4337-BA44-E87AB3E2FDDC}" presName="img" presStyleLbl="fgImgPlace1" presStyleIdx="0" presStyleCnt="5" custScaleY="169942" custLinFactNeighborX="-9592"/>
      <dgm:spPr>
        <a:blipFill rotWithShape="0">
          <a:blip xmlns:r="http://schemas.openxmlformats.org/officeDocument/2006/relationships" r:embed="rId1"/>
          <a:stretch>
            <a:fillRect/>
          </a:stretch>
        </a:blipFill>
      </dgm:spPr>
    </dgm:pt>
    <dgm:pt modelId="{B8F88E4D-0FDE-43F5-AD88-1081397BBA2F}" type="pres">
      <dgm:prSet presAssocID="{6B0E9D0E-AFAD-4337-BA44-E87AB3E2FDDC}" presName="text" presStyleLbl="node1" presStyleIdx="0" presStyleCnt="5">
        <dgm:presLayoutVars>
          <dgm:bulletEnabled val="1"/>
        </dgm:presLayoutVars>
      </dgm:prSet>
      <dgm:spPr/>
      <dgm:t>
        <a:bodyPr/>
        <a:lstStyle/>
        <a:p>
          <a:endParaRPr lang="ru-RU"/>
        </a:p>
      </dgm:t>
    </dgm:pt>
    <dgm:pt modelId="{B0913317-564E-4763-8FF2-3C53B3F82884}" type="pres">
      <dgm:prSet presAssocID="{5A7EF03C-8407-46DE-B5D0-ECCEEB3607B8}" presName="spacer" presStyleCnt="0"/>
      <dgm:spPr/>
    </dgm:pt>
    <dgm:pt modelId="{B5E36797-8FC1-45AD-A2A9-EFBBB7E81CE0}" type="pres">
      <dgm:prSet presAssocID="{2452A188-1355-4601-BAC9-9FCEC36383DA}" presName="comp" presStyleCnt="0"/>
      <dgm:spPr/>
    </dgm:pt>
    <dgm:pt modelId="{2176D7BB-F712-4DDC-80C4-F7715F5A0B94}" type="pres">
      <dgm:prSet presAssocID="{2452A188-1355-4601-BAC9-9FCEC36383DA}" presName="box" presStyleLbl="node1" presStyleIdx="1" presStyleCnt="5"/>
      <dgm:spPr/>
      <dgm:t>
        <a:bodyPr/>
        <a:lstStyle/>
        <a:p>
          <a:endParaRPr lang="ru-RU"/>
        </a:p>
      </dgm:t>
    </dgm:pt>
    <dgm:pt modelId="{D74361D0-64D9-4333-ABF6-D5EB641CD49B}" type="pres">
      <dgm:prSet presAssocID="{2452A188-1355-4601-BAC9-9FCEC36383DA}" presName="img" presStyleLbl="fgImgPlace1" presStyleIdx="1" presStyleCnt="5" custScaleX="102501" custScaleY="168424" custLinFactNeighborX="-4104" custLinFactNeighborY="-4382"/>
      <dgm:spPr>
        <a:blipFill rotWithShape="0">
          <a:blip xmlns:r="http://schemas.openxmlformats.org/officeDocument/2006/relationships" r:embed="rId2"/>
          <a:stretch>
            <a:fillRect/>
          </a:stretch>
        </a:blipFill>
      </dgm:spPr>
    </dgm:pt>
    <dgm:pt modelId="{3106A614-F474-4286-AD93-5A5EAB649138}" type="pres">
      <dgm:prSet presAssocID="{2452A188-1355-4601-BAC9-9FCEC36383DA}" presName="text" presStyleLbl="node1" presStyleIdx="1" presStyleCnt="5">
        <dgm:presLayoutVars>
          <dgm:bulletEnabled val="1"/>
        </dgm:presLayoutVars>
      </dgm:prSet>
      <dgm:spPr/>
      <dgm:t>
        <a:bodyPr/>
        <a:lstStyle/>
        <a:p>
          <a:endParaRPr lang="ru-RU"/>
        </a:p>
      </dgm:t>
    </dgm:pt>
    <dgm:pt modelId="{224AE062-D48C-4DD4-BCD3-6CB58823A53E}" type="pres">
      <dgm:prSet presAssocID="{30E3ED90-F6BD-44CA-B5D0-1BD439D1DB4C}" presName="spacer" presStyleCnt="0"/>
      <dgm:spPr/>
    </dgm:pt>
    <dgm:pt modelId="{24AE7732-F0A9-4613-9129-2CA288C34B17}" type="pres">
      <dgm:prSet presAssocID="{37619A86-C67C-44C9-8DCE-77DB8375193E}" presName="comp" presStyleCnt="0"/>
      <dgm:spPr/>
    </dgm:pt>
    <dgm:pt modelId="{B3CA14D4-945F-4998-A86D-4ED8CBC9E24D}" type="pres">
      <dgm:prSet presAssocID="{37619A86-C67C-44C9-8DCE-77DB8375193E}" presName="box" presStyleLbl="node1" presStyleIdx="2" presStyleCnt="5"/>
      <dgm:spPr/>
      <dgm:t>
        <a:bodyPr/>
        <a:lstStyle/>
        <a:p>
          <a:endParaRPr lang="ru-RU"/>
        </a:p>
      </dgm:t>
    </dgm:pt>
    <dgm:pt modelId="{DDA0566C-9815-41FC-9CCF-36B44B24BB08}" type="pres">
      <dgm:prSet presAssocID="{37619A86-C67C-44C9-8DCE-77DB8375193E}" presName="img" presStyleLbl="fgImgPlace1" presStyleIdx="2" presStyleCnt="5" custScaleX="84207" custScaleY="158514" custLinFactNeighborX="-13251" custLinFactNeighborY="-7302"/>
      <dgm:spPr>
        <a:blipFill rotWithShape="0">
          <a:blip xmlns:r="http://schemas.openxmlformats.org/officeDocument/2006/relationships" r:embed="rId3"/>
          <a:stretch>
            <a:fillRect/>
          </a:stretch>
        </a:blipFill>
      </dgm:spPr>
    </dgm:pt>
    <dgm:pt modelId="{EBFF6D48-A542-4714-9741-7E74F2B34CBD}" type="pres">
      <dgm:prSet presAssocID="{37619A86-C67C-44C9-8DCE-77DB8375193E}" presName="text" presStyleLbl="node1" presStyleIdx="2" presStyleCnt="5">
        <dgm:presLayoutVars>
          <dgm:bulletEnabled val="1"/>
        </dgm:presLayoutVars>
      </dgm:prSet>
      <dgm:spPr/>
      <dgm:t>
        <a:bodyPr/>
        <a:lstStyle/>
        <a:p>
          <a:endParaRPr lang="ru-RU"/>
        </a:p>
      </dgm:t>
    </dgm:pt>
    <dgm:pt modelId="{037E75E1-04B0-4EE5-B162-8917CD3D8093}" type="pres">
      <dgm:prSet presAssocID="{18360103-8A3E-41AD-94FE-509D85A4CB83}" presName="spacer" presStyleCnt="0"/>
      <dgm:spPr/>
    </dgm:pt>
    <dgm:pt modelId="{F8100B52-C5FA-45D6-8B56-068ADAFBC501}" type="pres">
      <dgm:prSet presAssocID="{ABE52303-E12E-4E0A-A6B3-700EE4133FE5}" presName="comp" presStyleCnt="0"/>
      <dgm:spPr/>
    </dgm:pt>
    <dgm:pt modelId="{8EA580BE-40E4-4346-A2FB-026EA729B1A8}" type="pres">
      <dgm:prSet presAssocID="{ABE52303-E12E-4E0A-A6B3-700EE4133FE5}" presName="box" presStyleLbl="node1" presStyleIdx="3" presStyleCnt="5"/>
      <dgm:spPr/>
      <dgm:t>
        <a:bodyPr/>
        <a:lstStyle/>
        <a:p>
          <a:endParaRPr lang="ru-RU"/>
        </a:p>
      </dgm:t>
    </dgm:pt>
    <dgm:pt modelId="{4DB0BDAB-6C0E-418C-8A59-9786B8B8AD8B}" type="pres">
      <dgm:prSet presAssocID="{ABE52303-E12E-4E0A-A6B3-700EE4133FE5}" presName="img" presStyleLbl="fgImgPlace1" presStyleIdx="3" presStyleCnt="5" custScaleY="157466" custLinFactNeighborX="-9375" custLinFactNeighborY="1727"/>
      <dgm:spPr>
        <a:blipFill rotWithShape="0">
          <a:blip xmlns:r="http://schemas.openxmlformats.org/officeDocument/2006/relationships" r:embed="rId4"/>
          <a:stretch>
            <a:fillRect/>
          </a:stretch>
        </a:blipFill>
      </dgm:spPr>
    </dgm:pt>
    <dgm:pt modelId="{AE0CEF38-5283-4A81-A4E4-6801EDA95F20}" type="pres">
      <dgm:prSet presAssocID="{ABE52303-E12E-4E0A-A6B3-700EE4133FE5}" presName="text" presStyleLbl="node1" presStyleIdx="3" presStyleCnt="5">
        <dgm:presLayoutVars>
          <dgm:bulletEnabled val="1"/>
        </dgm:presLayoutVars>
      </dgm:prSet>
      <dgm:spPr/>
      <dgm:t>
        <a:bodyPr/>
        <a:lstStyle/>
        <a:p>
          <a:endParaRPr lang="ru-RU"/>
        </a:p>
      </dgm:t>
    </dgm:pt>
    <dgm:pt modelId="{CF6FFCB6-EA04-4044-B903-BDAD77659910}" type="pres">
      <dgm:prSet presAssocID="{C6879309-3D89-4339-BDFA-1C2FEAA7366B}" presName="spacer" presStyleCnt="0"/>
      <dgm:spPr/>
    </dgm:pt>
    <dgm:pt modelId="{8D994A6D-47F0-4539-8252-01F51B3803CC}" type="pres">
      <dgm:prSet presAssocID="{D3A4F7D0-4EA5-4620-86E7-DE16CB1316C8}" presName="comp" presStyleCnt="0"/>
      <dgm:spPr/>
    </dgm:pt>
    <dgm:pt modelId="{A8485E1C-69DE-4C59-B27E-56976EDE938E}" type="pres">
      <dgm:prSet presAssocID="{D3A4F7D0-4EA5-4620-86E7-DE16CB1316C8}" presName="box" presStyleLbl="node1" presStyleIdx="4" presStyleCnt="5"/>
      <dgm:spPr/>
      <dgm:t>
        <a:bodyPr/>
        <a:lstStyle/>
        <a:p>
          <a:endParaRPr lang="ru-RU"/>
        </a:p>
      </dgm:t>
    </dgm:pt>
    <dgm:pt modelId="{8D84D915-1C99-44A3-AF29-CD358471638C}" type="pres">
      <dgm:prSet presAssocID="{D3A4F7D0-4EA5-4620-86E7-DE16CB1316C8}" presName="img" presStyleLbl="fgImgPlace1" presStyleIdx="4" presStyleCnt="5" custScaleY="151064" custLinFactNeighborX="-9225" custLinFactNeighborY="-3421"/>
      <dgm:spPr>
        <a:blipFill rotWithShape="0">
          <a:blip xmlns:r="http://schemas.openxmlformats.org/officeDocument/2006/relationships" r:embed="rId5"/>
          <a:stretch>
            <a:fillRect/>
          </a:stretch>
        </a:blipFill>
      </dgm:spPr>
    </dgm:pt>
    <dgm:pt modelId="{FA9D5A69-8DB0-442B-A7EB-5CFE30F30648}" type="pres">
      <dgm:prSet presAssocID="{D3A4F7D0-4EA5-4620-86E7-DE16CB1316C8}" presName="text" presStyleLbl="node1" presStyleIdx="4" presStyleCnt="5">
        <dgm:presLayoutVars>
          <dgm:bulletEnabled val="1"/>
        </dgm:presLayoutVars>
      </dgm:prSet>
      <dgm:spPr/>
      <dgm:t>
        <a:bodyPr/>
        <a:lstStyle/>
        <a:p>
          <a:endParaRPr lang="ru-RU"/>
        </a:p>
      </dgm:t>
    </dgm:pt>
  </dgm:ptLst>
  <dgm:cxnLst>
    <dgm:cxn modelId="{E430F600-042F-4D59-A5AE-93CF0BB8AAA6}" srcId="{78222EF2-B541-4840-AF7E-A178A57BEB00}" destId="{2452A188-1355-4601-BAC9-9FCEC36383DA}" srcOrd="1" destOrd="0" parTransId="{4EFA9752-BE4A-4D9F-BA35-81A579FC6063}" sibTransId="{30E3ED90-F6BD-44CA-B5D0-1BD439D1DB4C}"/>
    <dgm:cxn modelId="{4472B3BF-9893-42EB-884B-545B4CFE04D9}" srcId="{78222EF2-B541-4840-AF7E-A178A57BEB00}" destId="{D3A4F7D0-4EA5-4620-86E7-DE16CB1316C8}" srcOrd="4" destOrd="0" parTransId="{A0E3FF68-039A-4251-A3E6-588D1FB135DB}" sibTransId="{0ADECA91-E216-4F95-9377-A2253CF2870D}"/>
    <dgm:cxn modelId="{66608018-E78C-401D-8A9F-06C62A5810DE}" type="presOf" srcId="{6B0E9D0E-AFAD-4337-BA44-E87AB3E2FDDC}" destId="{B8F88E4D-0FDE-43F5-AD88-1081397BBA2F}" srcOrd="1" destOrd="0" presId="urn:microsoft.com/office/officeart/2005/8/layout/vList4"/>
    <dgm:cxn modelId="{CD2F77D4-C428-4E52-90FF-3E3E80352449}" type="presOf" srcId="{37619A86-C67C-44C9-8DCE-77DB8375193E}" destId="{B3CA14D4-945F-4998-A86D-4ED8CBC9E24D}" srcOrd="0" destOrd="0" presId="urn:microsoft.com/office/officeart/2005/8/layout/vList4"/>
    <dgm:cxn modelId="{14654723-448D-4F27-B2DC-19F502375598}" type="presOf" srcId="{2452A188-1355-4601-BAC9-9FCEC36383DA}" destId="{3106A614-F474-4286-AD93-5A5EAB649138}" srcOrd="1" destOrd="0" presId="urn:microsoft.com/office/officeart/2005/8/layout/vList4"/>
    <dgm:cxn modelId="{BDCD6C76-E1AB-4BA5-AEB0-67123995428D}" type="presOf" srcId="{6B0E9D0E-AFAD-4337-BA44-E87AB3E2FDDC}" destId="{D087E066-7226-4B56-B794-6053D5C508AA}" srcOrd="0" destOrd="0" presId="urn:microsoft.com/office/officeart/2005/8/layout/vList4"/>
    <dgm:cxn modelId="{232E7B0F-2B69-428C-9129-1BCC7EF66379}" srcId="{78222EF2-B541-4840-AF7E-A178A57BEB00}" destId="{ABE52303-E12E-4E0A-A6B3-700EE4133FE5}" srcOrd="3" destOrd="0" parTransId="{2FFD380F-FCA7-4078-96FC-23E2AC2B3DA5}" sibTransId="{C6879309-3D89-4339-BDFA-1C2FEAA7366B}"/>
    <dgm:cxn modelId="{FF4E30F9-C11D-46AD-BBD2-0028AA323F84}" type="presOf" srcId="{ABE52303-E12E-4E0A-A6B3-700EE4133FE5}" destId="{8EA580BE-40E4-4346-A2FB-026EA729B1A8}" srcOrd="0" destOrd="0" presId="urn:microsoft.com/office/officeart/2005/8/layout/vList4"/>
    <dgm:cxn modelId="{0EDB0B6D-2857-4300-B50A-B0407DEF7499}" srcId="{78222EF2-B541-4840-AF7E-A178A57BEB00}" destId="{37619A86-C67C-44C9-8DCE-77DB8375193E}" srcOrd="2" destOrd="0" parTransId="{9908527C-E87F-4BC9-8E4D-9CADC21D38CD}" sibTransId="{18360103-8A3E-41AD-94FE-509D85A4CB83}"/>
    <dgm:cxn modelId="{DE21D5EE-3C55-48B1-A979-DBC7E2FB93D5}" type="presOf" srcId="{D3A4F7D0-4EA5-4620-86E7-DE16CB1316C8}" destId="{A8485E1C-69DE-4C59-B27E-56976EDE938E}" srcOrd="0" destOrd="0" presId="urn:microsoft.com/office/officeart/2005/8/layout/vList4"/>
    <dgm:cxn modelId="{0AEF1E17-71B8-4AC4-BD90-0412CB1B1C59}" type="presOf" srcId="{ABE52303-E12E-4E0A-A6B3-700EE4133FE5}" destId="{AE0CEF38-5283-4A81-A4E4-6801EDA95F20}" srcOrd="1" destOrd="0" presId="urn:microsoft.com/office/officeart/2005/8/layout/vList4"/>
    <dgm:cxn modelId="{280AAC3E-58B9-4D34-9BDD-4BAC981990EA}" srcId="{78222EF2-B541-4840-AF7E-A178A57BEB00}" destId="{6B0E9D0E-AFAD-4337-BA44-E87AB3E2FDDC}" srcOrd="0" destOrd="0" parTransId="{6717E135-DA9C-4D53-9794-AA465E5594AE}" sibTransId="{5A7EF03C-8407-46DE-B5D0-ECCEEB3607B8}"/>
    <dgm:cxn modelId="{86C4E7FC-2D0F-4E31-B77A-3EF6E123D6B2}" type="presOf" srcId="{37619A86-C67C-44C9-8DCE-77DB8375193E}" destId="{EBFF6D48-A542-4714-9741-7E74F2B34CBD}" srcOrd="1" destOrd="0" presId="urn:microsoft.com/office/officeart/2005/8/layout/vList4"/>
    <dgm:cxn modelId="{D14CEEEC-09D1-4B86-B8A5-1FB0A1C2417F}" type="presOf" srcId="{78222EF2-B541-4840-AF7E-A178A57BEB00}" destId="{0F25DA8D-7AED-49B0-A20D-964452347991}" srcOrd="0" destOrd="0" presId="urn:microsoft.com/office/officeart/2005/8/layout/vList4"/>
    <dgm:cxn modelId="{776794A9-9AC9-4E22-A487-E0B829193E0A}" type="presOf" srcId="{D3A4F7D0-4EA5-4620-86E7-DE16CB1316C8}" destId="{FA9D5A69-8DB0-442B-A7EB-5CFE30F30648}" srcOrd="1" destOrd="0" presId="urn:microsoft.com/office/officeart/2005/8/layout/vList4"/>
    <dgm:cxn modelId="{73E13A63-6E7E-4CF4-8D9D-04D8B30651C2}" type="presOf" srcId="{2452A188-1355-4601-BAC9-9FCEC36383DA}" destId="{2176D7BB-F712-4DDC-80C4-F7715F5A0B94}" srcOrd="0" destOrd="0" presId="urn:microsoft.com/office/officeart/2005/8/layout/vList4"/>
    <dgm:cxn modelId="{698E78C1-2C06-4CF7-8DAF-97FD83174C8B}" type="presParOf" srcId="{0F25DA8D-7AED-49B0-A20D-964452347991}" destId="{9289C798-1C7E-435C-862E-5381E06EBA8D}" srcOrd="0" destOrd="0" presId="urn:microsoft.com/office/officeart/2005/8/layout/vList4"/>
    <dgm:cxn modelId="{A6649DE5-94F0-495A-81D1-FBF4EE4388BC}" type="presParOf" srcId="{9289C798-1C7E-435C-862E-5381E06EBA8D}" destId="{D087E066-7226-4B56-B794-6053D5C508AA}" srcOrd="0" destOrd="0" presId="urn:microsoft.com/office/officeart/2005/8/layout/vList4"/>
    <dgm:cxn modelId="{606AC4D3-387B-426D-AA6C-3316C84B2E19}" type="presParOf" srcId="{9289C798-1C7E-435C-862E-5381E06EBA8D}" destId="{15328456-1A23-42BB-B8BC-734F03286222}" srcOrd="1" destOrd="0" presId="urn:microsoft.com/office/officeart/2005/8/layout/vList4"/>
    <dgm:cxn modelId="{0D4B4FBF-73D3-4446-B0D1-01A9DAC264D6}" type="presParOf" srcId="{9289C798-1C7E-435C-862E-5381E06EBA8D}" destId="{B8F88E4D-0FDE-43F5-AD88-1081397BBA2F}" srcOrd="2" destOrd="0" presId="urn:microsoft.com/office/officeart/2005/8/layout/vList4"/>
    <dgm:cxn modelId="{29E0E1F6-3A3B-4813-AC3A-86EC9146F12F}" type="presParOf" srcId="{0F25DA8D-7AED-49B0-A20D-964452347991}" destId="{B0913317-564E-4763-8FF2-3C53B3F82884}" srcOrd="1" destOrd="0" presId="urn:microsoft.com/office/officeart/2005/8/layout/vList4"/>
    <dgm:cxn modelId="{CBFF234C-6D85-404B-A79F-66FEA2F0F460}" type="presParOf" srcId="{0F25DA8D-7AED-49B0-A20D-964452347991}" destId="{B5E36797-8FC1-45AD-A2A9-EFBBB7E81CE0}" srcOrd="2" destOrd="0" presId="urn:microsoft.com/office/officeart/2005/8/layout/vList4"/>
    <dgm:cxn modelId="{0A52B529-2A21-4194-9E9B-936FF8789997}" type="presParOf" srcId="{B5E36797-8FC1-45AD-A2A9-EFBBB7E81CE0}" destId="{2176D7BB-F712-4DDC-80C4-F7715F5A0B94}" srcOrd="0" destOrd="0" presId="urn:microsoft.com/office/officeart/2005/8/layout/vList4"/>
    <dgm:cxn modelId="{698539A9-7B83-4FE0-8EF0-3A689383832F}" type="presParOf" srcId="{B5E36797-8FC1-45AD-A2A9-EFBBB7E81CE0}" destId="{D74361D0-64D9-4333-ABF6-D5EB641CD49B}" srcOrd="1" destOrd="0" presId="urn:microsoft.com/office/officeart/2005/8/layout/vList4"/>
    <dgm:cxn modelId="{F10C17C8-A704-4A24-A0C0-BBB803EAB50E}" type="presParOf" srcId="{B5E36797-8FC1-45AD-A2A9-EFBBB7E81CE0}" destId="{3106A614-F474-4286-AD93-5A5EAB649138}" srcOrd="2" destOrd="0" presId="urn:microsoft.com/office/officeart/2005/8/layout/vList4"/>
    <dgm:cxn modelId="{9E41DA0E-3AE3-4A5B-A782-7DC755FB9A81}" type="presParOf" srcId="{0F25DA8D-7AED-49B0-A20D-964452347991}" destId="{224AE062-D48C-4DD4-BCD3-6CB58823A53E}" srcOrd="3" destOrd="0" presId="urn:microsoft.com/office/officeart/2005/8/layout/vList4"/>
    <dgm:cxn modelId="{E3A31191-FE7B-45F4-B0EC-73560E3C5CDC}" type="presParOf" srcId="{0F25DA8D-7AED-49B0-A20D-964452347991}" destId="{24AE7732-F0A9-4613-9129-2CA288C34B17}" srcOrd="4" destOrd="0" presId="urn:microsoft.com/office/officeart/2005/8/layout/vList4"/>
    <dgm:cxn modelId="{3FF9B686-F1F6-4913-B4C6-76B4E884DC9C}" type="presParOf" srcId="{24AE7732-F0A9-4613-9129-2CA288C34B17}" destId="{B3CA14D4-945F-4998-A86D-4ED8CBC9E24D}" srcOrd="0" destOrd="0" presId="urn:microsoft.com/office/officeart/2005/8/layout/vList4"/>
    <dgm:cxn modelId="{A3985B89-01C5-466C-B626-5B4B69AB4626}" type="presParOf" srcId="{24AE7732-F0A9-4613-9129-2CA288C34B17}" destId="{DDA0566C-9815-41FC-9CCF-36B44B24BB08}" srcOrd="1" destOrd="0" presId="urn:microsoft.com/office/officeart/2005/8/layout/vList4"/>
    <dgm:cxn modelId="{5FB7E354-4737-43D8-AA2F-521F278F5F8D}" type="presParOf" srcId="{24AE7732-F0A9-4613-9129-2CA288C34B17}" destId="{EBFF6D48-A542-4714-9741-7E74F2B34CBD}" srcOrd="2" destOrd="0" presId="urn:microsoft.com/office/officeart/2005/8/layout/vList4"/>
    <dgm:cxn modelId="{C6E283E0-B0F9-4210-AC37-67F3BDA2EAA6}" type="presParOf" srcId="{0F25DA8D-7AED-49B0-A20D-964452347991}" destId="{037E75E1-04B0-4EE5-B162-8917CD3D8093}" srcOrd="5" destOrd="0" presId="urn:microsoft.com/office/officeart/2005/8/layout/vList4"/>
    <dgm:cxn modelId="{1439A2C7-CC73-42ED-94C4-F985DE03532E}" type="presParOf" srcId="{0F25DA8D-7AED-49B0-A20D-964452347991}" destId="{F8100B52-C5FA-45D6-8B56-068ADAFBC501}" srcOrd="6" destOrd="0" presId="urn:microsoft.com/office/officeart/2005/8/layout/vList4"/>
    <dgm:cxn modelId="{AE1F455F-6F87-4E76-9831-0CE9A7AC8A1E}" type="presParOf" srcId="{F8100B52-C5FA-45D6-8B56-068ADAFBC501}" destId="{8EA580BE-40E4-4346-A2FB-026EA729B1A8}" srcOrd="0" destOrd="0" presId="urn:microsoft.com/office/officeart/2005/8/layout/vList4"/>
    <dgm:cxn modelId="{663D608C-4E05-42A3-B045-FF22BAAB4F82}" type="presParOf" srcId="{F8100B52-C5FA-45D6-8B56-068ADAFBC501}" destId="{4DB0BDAB-6C0E-418C-8A59-9786B8B8AD8B}" srcOrd="1" destOrd="0" presId="urn:microsoft.com/office/officeart/2005/8/layout/vList4"/>
    <dgm:cxn modelId="{1A3C00D1-AB93-4793-A591-02F67070020D}" type="presParOf" srcId="{F8100B52-C5FA-45D6-8B56-068ADAFBC501}" destId="{AE0CEF38-5283-4A81-A4E4-6801EDA95F20}" srcOrd="2" destOrd="0" presId="urn:microsoft.com/office/officeart/2005/8/layout/vList4"/>
    <dgm:cxn modelId="{1699C32F-1FF8-42F8-8509-197BC0063880}" type="presParOf" srcId="{0F25DA8D-7AED-49B0-A20D-964452347991}" destId="{CF6FFCB6-EA04-4044-B903-BDAD77659910}" srcOrd="7" destOrd="0" presId="urn:microsoft.com/office/officeart/2005/8/layout/vList4"/>
    <dgm:cxn modelId="{98DDE98F-83A9-42D9-98E9-97F8A37B83CA}" type="presParOf" srcId="{0F25DA8D-7AED-49B0-A20D-964452347991}" destId="{8D994A6D-47F0-4539-8252-01F51B3803CC}" srcOrd="8" destOrd="0" presId="urn:microsoft.com/office/officeart/2005/8/layout/vList4"/>
    <dgm:cxn modelId="{D0452599-DDC1-4C34-8296-0D03050AE337}" type="presParOf" srcId="{8D994A6D-47F0-4539-8252-01F51B3803CC}" destId="{A8485E1C-69DE-4C59-B27E-56976EDE938E}" srcOrd="0" destOrd="0" presId="urn:microsoft.com/office/officeart/2005/8/layout/vList4"/>
    <dgm:cxn modelId="{E01AD8B0-8BB5-4B80-A45B-4EA3D3CFBDBE}" type="presParOf" srcId="{8D994A6D-47F0-4539-8252-01F51B3803CC}" destId="{8D84D915-1C99-44A3-AF29-CD358471638C}" srcOrd="1" destOrd="0" presId="urn:microsoft.com/office/officeart/2005/8/layout/vList4"/>
    <dgm:cxn modelId="{3596994B-B60C-4A17-890B-88F4B4D174C7}" type="presParOf" srcId="{8D994A6D-47F0-4539-8252-01F51B3803CC}" destId="{FA9D5A69-8DB0-442B-A7EB-5CFE30F30648}"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332BC-532D-476E-8D45-42ABDC8B01B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ru-RU"/>
        </a:p>
      </dgm:t>
    </dgm:pt>
    <dgm:pt modelId="{193CDAFD-CFB9-4B9D-82AA-A341421F34C5}">
      <dgm:prSet phldrT="[Текст]" custT="1"/>
      <dgm:spPr>
        <a:solidFill>
          <a:srgbClr val="FFCCFF"/>
        </a:solidFill>
        <a:ln>
          <a:solidFill>
            <a:schemeClr val="tx2"/>
          </a:solidFill>
        </a:ln>
      </dgm:spPr>
      <dgm:t>
        <a:bodyPr/>
        <a:lstStyle/>
        <a:p>
          <a:r>
            <a:rPr lang="ru-RU" sz="2000" b="1" dirty="0" smtClean="0">
              <a:solidFill>
                <a:schemeClr val="tx1"/>
              </a:solidFill>
            </a:rPr>
            <a:t>По тактическому назначению</a:t>
          </a:r>
          <a:endParaRPr lang="ru-RU" sz="2000" b="1" dirty="0">
            <a:solidFill>
              <a:schemeClr val="tx1"/>
            </a:solidFill>
          </a:endParaRPr>
        </a:p>
      </dgm:t>
    </dgm:pt>
    <dgm:pt modelId="{56E8159A-4D57-483D-9B28-F2128846AC87}" type="parTrans" cxnId="{77A33B07-690D-4050-8CC6-2978F64B4388}">
      <dgm:prSet/>
      <dgm:spPr/>
      <dgm:t>
        <a:bodyPr/>
        <a:lstStyle/>
        <a:p>
          <a:endParaRPr lang="ru-RU"/>
        </a:p>
      </dgm:t>
    </dgm:pt>
    <dgm:pt modelId="{3189E65E-3FB3-4283-A439-62AE8F44067C}" type="sibTrans" cxnId="{77A33B07-690D-4050-8CC6-2978F64B4388}">
      <dgm:prSet/>
      <dgm:spPr/>
      <dgm:t>
        <a:bodyPr/>
        <a:lstStyle/>
        <a:p>
          <a:endParaRPr lang="ru-RU"/>
        </a:p>
      </dgm:t>
    </dgm:pt>
    <dgm:pt modelId="{4B3E4646-4C1E-42DF-BBA4-B7DC98104403}">
      <dgm:prSet phldrT="[Текст]" custT="1"/>
      <dgm:spPr>
        <a:solidFill>
          <a:schemeClr val="tx2">
            <a:lumMod val="20000"/>
            <a:lumOff val="80000"/>
            <a:alpha val="90000"/>
          </a:schemeClr>
        </a:solidFill>
      </dgm:spPr>
      <dgm:t>
        <a:bodyPr/>
        <a:lstStyle/>
        <a:p>
          <a:r>
            <a:rPr lang="ru-RU" sz="2000" b="1" dirty="0" smtClean="0">
              <a:solidFill>
                <a:schemeClr val="tx1"/>
              </a:solidFill>
              <a:latin typeface="Times New Roman" pitchFamily="18" charset="0"/>
            </a:rPr>
            <a:t>смертельные</a:t>
          </a:r>
          <a:endParaRPr lang="ru-RU" sz="2000" dirty="0">
            <a:solidFill>
              <a:schemeClr val="tx1"/>
            </a:solidFill>
          </a:endParaRPr>
        </a:p>
      </dgm:t>
    </dgm:pt>
    <dgm:pt modelId="{6B55CE21-3D4F-4509-A285-10CCEBA772F1}" type="parTrans" cxnId="{8707A2FA-7AAB-4FE8-A77A-43F4DA5D4A85}">
      <dgm:prSet/>
      <dgm:spPr/>
      <dgm:t>
        <a:bodyPr/>
        <a:lstStyle/>
        <a:p>
          <a:endParaRPr lang="ru-RU"/>
        </a:p>
      </dgm:t>
    </dgm:pt>
    <dgm:pt modelId="{C4B73E7F-AA9F-47E6-B34A-D8CB5D9444BB}" type="sibTrans" cxnId="{8707A2FA-7AAB-4FE8-A77A-43F4DA5D4A85}">
      <dgm:prSet/>
      <dgm:spPr/>
      <dgm:t>
        <a:bodyPr/>
        <a:lstStyle/>
        <a:p>
          <a:endParaRPr lang="ru-RU"/>
        </a:p>
      </dgm:t>
    </dgm:pt>
    <dgm:pt modelId="{E6EFAC8F-EA6C-4A47-BEBA-9D622128616E}">
      <dgm:prSet phldrT="[Текст]" custT="1"/>
      <dgm:spPr>
        <a:solidFill>
          <a:srgbClr val="FFEFB3"/>
        </a:solidFill>
        <a:ln>
          <a:solidFill>
            <a:schemeClr val="tx2"/>
          </a:solidFill>
        </a:ln>
      </dgm:spPr>
      <dgm:t>
        <a:bodyPr/>
        <a:lstStyle/>
        <a:p>
          <a:r>
            <a:rPr lang="ru-RU" sz="2000" b="1" dirty="0" smtClean="0">
              <a:solidFill>
                <a:srgbClr val="333300"/>
              </a:solidFill>
              <a:latin typeface="Times New Roman" pitchFamily="18" charset="0"/>
            </a:rPr>
            <a:t>По быстроте наступления поражающего действия </a:t>
          </a:r>
          <a:endParaRPr lang="ru-RU" sz="2000" dirty="0"/>
        </a:p>
      </dgm:t>
    </dgm:pt>
    <dgm:pt modelId="{7FAA1D73-EAB0-43E2-9B3E-125D167C4BDE}" type="parTrans" cxnId="{871E1FFC-17A2-4747-83F6-C72769A0C4A1}">
      <dgm:prSet/>
      <dgm:spPr/>
      <dgm:t>
        <a:bodyPr/>
        <a:lstStyle/>
        <a:p>
          <a:endParaRPr lang="ru-RU"/>
        </a:p>
      </dgm:t>
    </dgm:pt>
    <dgm:pt modelId="{8F5B5933-958B-4723-B4C5-7364118D1C4A}" type="sibTrans" cxnId="{871E1FFC-17A2-4747-83F6-C72769A0C4A1}">
      <dgm:prSet/>
      <dgm:spPr/>
      <dgm:t>
        <a:bodyPr/>
        <a:lstStyle/>
        <a:p>
          <a:endParaRPr lang="ru-RU"/>
        </a:p>
      </dgm:t>
    </dgm:pt>
    <dgm:pt modelId="{7008E92E-2E0A-445B-B220-51BCDA040BB6}">
      <dgm:prSet phldrT="[Текст]" custT="1"/>
      <dgm:spPr>
        <a:solidFill>
          <a:srgbClr val="FFFAE7">
            <a:alpha val="89804"/>
          </a:srgbClr>
        </a:solidFill>
        <a:ln>
          <a:solidFill>
            <a:schemeClr val="tx2"/>
          </a:solidFill>
        </a:ln>
      </dgm:spPr>
      <dgm:t>
        <a:bodyPr/>
        <a:lstStyle/>
        <a:p>
          <a:r>
            <a:rPr lang="ru-RU" sz="2000" b="1" dirty="0" smtClean="0">
              <a:solidFill>
                <a:schemeClr val="tx1"/>
              </a:solidFill>
            </a:rPr>
            <a:t>быстродействующие</a:t>
          </a:r>
          <a:endParaRPr lang="ru-RU" sz="2000" b="1" dirty="0">
            <a:solidFill>
              <a:schemeClr val="tx1"/>
            </a:solidFill>
          </a:endParaRPr>
        </a:p>
      </dgm:t>
    </dgm:pt>
    <dgm:pt modelId="{AE01D2A3-7609-43DF-8964-9FFFBD64F224}" type="parTrans" cxnId="{BC187914-BE13-4955-97B3-35E917C44C5A}">
      <dgm:prSet/>
      <dgm:spPr/>
      <dgm:t>
        <a:bodyPr/>
        <a:lstStyle/>
        <a:p>
          <a:endParaRPr lang="ru-RU"/>
        </a:p>
      </dgm:t>
    </dgm:pt>
    <dgm:pt modelId="{2CD5EF9B-2EF0-4DF5-9C3F-AB8FC617CA1C}" type="sibTrans" cxnId="{BC187914-BE13-4955-97B3-35E917C44C5A}">
      <dgm:prSet/>
      <dgm:spPr/>
      <dgm:t>
        <a:bodyPr/>
        <a:lstStyle/>
        <a:p>
          <a:endParaRPr lang="ru-RU"/>
        </a:p>
      </dgm:t>
    </dgm:pt>
    <dgm:pt modelId="{32BE25B8-1510-4946-97C8-8DE65B6173D4}">
      <dgm:prSet phldrT="[Текст]" custT="1"/>
      <dgm:spPr>
        <a:solidFill>
          <a:srgbClr val="FFFAE7">
            <a:alpha val="90000"/>
          </a:srgbClr>
        </a:solidFill>
      </dgm:spPr>
      <dgm:t>
        <a:bodyPr/>
        <a:lstStyle/>
        <a:p>
          <a:r>
            <a:rPr lang="ru-RU" sz="2000" b="1" dirty="0" smtClean="0"/>
            <a:t>медленнодействующие</a:t>
          </a:r>
          <a:endParaRPr lang="ru-RU" sz="2000" b="1" dirty="0"/>
        </a:p>
      </dgm:t>
    </dgm:pt>
    <dgm:pt modelId="{7BABBB61-989F-48D8-94F0-B85B45C1578A}" type="parTrans" cxnId="{A614C193-59CE-4CDB-88CF-1A736C5ED7FC}">
      <dgm:prSet/>
      <dgm:spPr/>
      <dgm:t>
        <a:bodyPr/>
        <a:lstStyle/>
        <a:p>
          <a:endParaRPr lang="ru-RU"/>
        </a:p>
      </dgm:t>
    </dgm:pt>
    <dgm:pt modelId="{2705B8E6-3856-4BEA-85D1-7031F2393791}" type="sibTrans" cxnId="{A614C193-59CE-4CDB-88CF-1A736C5ED7FC}">
      <dgm:prSet/>
      <dgm:spPr/>
      <dgm:t>
        <a:bodyPr/>
        <a:lstStyle/>
        <a:p>
          <a:endParaRPr lang="ru-RU"/>
        </a:p>
      </dgm:t>
    </dgm:pt>
    <dgm:pt modelId="{0D721F46-344F-461E-94B9-600A6E7DFE92}">
      <dgm:prSet phldrT="[Текст]" custT="1"/>
      <dgm:spPr>
        <a:solidFill>
          <a:srgbClr val="99FFCC"/>
        </a:solidFill>
        <a:ln>
          <a:solidFill>
            <a:schemeClr val="tx2"/>
          </a:solidFill>
        </a:ln>
      </dgm:spPr>
      <dgm:t>
        <a:bodyPr/>
        <a:lstStyle/>
        <a:p>
          <a:r>
            <a:rPr lang="ru-RU" sz="2000" b="1" dirty="0" smtClean="0">
              <a:solidFill>
                <a:schemeClr val="tx1"/>
              </a:solidFill>
            </a:rPr>
            <a:t>По продолжительности действия</a:t>
          </a:r>
          <a:endParaRPr lang="ru-RU" sz="2000" b="1" dirty="0">
            <a:solidFill>
              <a:schemeClr val="tx1"/>
            </a:solidFill>
          </a:endParaRPr>
        </a:p>
      </dgm:t>
    </dgm:pt>
    <dgm:pt modelId="{B0399BD3-D5C3-408A-8D6A-F35D8A308FDE}" type="parTrans" cxnId="{343C5872-EED1-4CE6-81B6-8A09D2135176}">
      <dgm:prSet/>
      <dgm:spPr/>
      <dgm:t>
        <a:bodyPr/>
        <a:lstStyle/>
        <a:p>
          <a:endParaRPr lang="ru-RU"/>
        </a:p>
      </dgm:t>
    </dgm:pt>
    <dgm:pt modelId="{452959C1-1057-4FA4-89D1-362E89A9B917}" type="sibTrans" cxnId="{343C5872-EED1-4CE6-81B6-8A09D2135176}">
      <dgm:prSet/>
      <dgm:spPr/>
      <dgm:t>
        <a:bodyPr/>
        <a:lstStyle/>
        <a:p>
          <a:endParaRPr lang="ru-RU"/>
        </a:p>
      </dgm:t>
    </dgm:pt>
    <dgm:pt modelId="{D1686ECC-B164-497A-88C0-D2B5C3461AFE}">
      <dgm:prSet phldrT="[Текст]" custT="1"/>
      <dgm:spPr>
        <a:solidFill>
          <a:srgbClr val="CCFFFF">
            <a:alpha val="89804"/>
          </a:srgbClr>
        </a:solidFill>
      </dgm:spPr>
      <dgm:t>
        <a:bodyPr/>
        <a:lstStyle/>
        <a:p>
          <a:r>
            <a:rPr lang="ru-RU" sz="2200" b="1" dirty="0" smtClean="0"/>
            <a:t>стойкие</a:t>
          </a:r>
          <a:endParaRPr lang="ru-RU" sz="2200" b="1" dirty="0"/>
        </a:p>
      </dgm:t>
    </dgm:pt>
    <dgm:pt modelId="{8255F5CC-9C8D-41B3-8645-817D805E1C4C}" type="parTrans" cxnId="{33F16EE9-AFC7-4645-A29D-02EC46314121}">
      <dgm:prSet/>
      <dgm:spPr/>
      <dgm:t>
        <a:bodyPr/>
        <a:lstStyle/>
        <a:p>
          <a:endParaRPr lang="ru-RU"/>
        </a:p>
      </dgm:t>
    </dgm:pt>
    <dgm:pt modelId="{F34E37BC-4E71-489C-AAAB-0BFCA0A03B17}" type="sibTrans" cxnId="{33F16EE9-AFC7-4645-A29D-02EC46314121}">
      <dgm:prSet/>
      <dgm:spPr/>
      <dgm:t>
        <a:bodyPr/>
        <a:lstStyle/>
        <a:p>
          <a:endParaRPr lang="ru-RU"/>
        </a:p>
      </dgm:t>
    </dgm:pt>
    <dgm:pt modelId="{5E44C62F-4A1E-476C-B82D-FAB6349AF31E}">
      <dgm:prSet phldrT="[Текст]" custT="1"/>
      <dgm:spPr>
        <a:solidFill>
          <a:srgbClr val="CCFFFF">
            <a:alpha val="90000"/>
          </a:srgbClr>
        </a:solidFill>
      </dgm:spPr>
      <dgm:t>
        <a:bodyPr/>
        <a:lstStyle/>
        <a:p>
          <a:r>
            <a:rPr lang="ru-RU" sz="2200" b="1" dirty="0" smtClean="0"/>
            <a:t>нестойкие</a:t>
          </a:r>
          <a:endParaRPr lang="ru-RU" sz="2200" b="1" dirty="0"/>
        </a:p>
      </dgm:t>
    </dgm:pt>
    <dgm:pt modelId="{C09DE0B3-9B8F-498E-AC3D-5B0681E7A4A7}" type="parTrans" cxnId="{091A96EB-CF45-4C37-871B-4CE868026689}">
      <dgm:prSet/>
      <dgm:spPr/>
      <dgm:t>
        <a:bodyPr/>
        <a:lstStyle/>
        <a:p>
          <a:endParaRPr lang="ru-RU"/>
        </a:p>
      </dgm:t>
    </dgm:pt>
    <dgm:pt modelId="{3D1C4D61-5DF2-4016-8A1A-39AE6171B4EB}" type="sibTrans" cxnId="{091A96EB-CF45-4C37-871B-4CE868026689}">
      <dgm:prSet/>
      <dgm:spPr/>
      <dgm:t>
        <a:bodyPr/>
        <a:lstStyle/>
        <a:p>
          <a:endParaRPr lang="ru-RU"/>
        </a:p>
      </dgm:t>
    </dgm:pt>
    <dgm:pt modelId="{1950FF83-A7A0-420B-A71B-364A9091F293}">
      <dgm:prSet custT="1"/>
      <dgm:spPr>
        <a:solidFill>
          <a:schemeClr val="tx2">
            <a:lumMod val="20000"/>
            <a:lumOff val="80000"/>
            <a:alpha val="90000"/>
          </a:schemeClr>
        </a:solidFill>
      </dgm:spPr>
      <dgm:t>
        <a:bodyPr/>
        <a:lstStyle/>
        <a:p>
          <a:r>
            <a:rPr lang="ru-RU" sz="2000" b="1" dirty="0" smtClean="0">
              <a:solidFill>
                <a:schemeClr val="tx1"/>
              </a:solidFill>
              <a:latin typeface="Times New Roman" pitchFamily="18" charset="0"/>
            </a:rPr>
            <a:t>временно выводящие из строя</a:t>
          </a:r>
          <a:endParaRPr lang="ru-RU" sz="2000" b="1" dirty="0">
            <a:solidFill>
              <a:schemeClr val="tx1"/>
            </a:solidFill>
            <a:latin typeface="Times New Roman" pitchFamily="18" charset="0"/>
          </a:endParaRPr>
        </a:p>
      </dgm:t>
    </dgm:pt>
    <dgm:pt modelId="{B02F8C2D-5BB3-4024-97AA-CC68CA890A36}" type="parTrans" cxnId="{FBE7FE96-A76C-41D1-8B8F-D0CEBC424C2F}">
      <dgm:prSet/>
      <dgm:spPr/>
      <dgm:t>
        <a:bodyPr/>
        <a:lstStyle/>
        <a:p>
          <a:endParaRPr lang="ru-RU"/>
        </a:p>
      </dgm:t>
    </dgm:pt>
    <dgm:pt modelId="{C66EC2A3-97E3-45AB-A054-B07BC67302D3}" type="sibTrans" cxnId="{FBE7FE96-A76C-41D1-8B8F-D0CEBC424C2F}">
      <dgm:prSet/>
      <dgm:spPr/>
      <dgm:t>
        <a:bodyPr/>
        <a:lstStyle/>
        <a:p>
          <a:endParaRPr lang="ru-RU"/>
        </a:p>
      </dgm:t>
    </dgm:pt>
    <dgm:pt modelId="{683F0E7E-21F1-4F87-A3EF-5DB261EC2844}">
      <dgm:prSet custT="1"/>
      <dgm:spPr>
        <a:solidFill>
          <a:schemeClr val="tx2">
            <a:lumMod val="20000"/>
            <a:lumOff val="80000"/>
            <a:alpha val="90000"/>
          </a:schemeClr>
        </a:solidFill>
      </dgm:spPr>
      <dgm:t>
        <a:bodyPr/>
        <a:lstStyle/>
        <a:p>
          <a:r>
            <a:rPr lang="ru-RU" sz="2000" b="1" dirty="0" smtClean="0">
              <a:solidFill>
                <a:schemeClr val="tx1"/>
              </a:solidFill>
              <a:latin typeface="Times New Roman" pitchFamily="18" charset="0"/>
            </a:rPr>
            <a:t>раздражающие</a:t>
          </a:r>
          <a:endParaRPr lang="ru-RU" sz="2000" b="1" dirty="0">
            <a:solidFill>
              <a:schemeClr val="tx1"/>
            </a:solidFill>
            <a:latin typeface="Times New Roman" pitchFamily="18" charset="0"/>
          </a:endParaRPr>
        </a:p>
      </dgm:t>
    </dgm:pt>
    <dgm:pt modelId="{D8118054-3E36-4D4C-94A3-25761B7D86DF}" type="parTrans" cxnId="{D9C893CB-AD12-4AEB-AA00-714581B1905A}">
      <dgm:prSet/>
      <dgm:spPr/>
      <dgm:t>
        <a:bodyPr/>
        <a:lstStyle/>
        <a:p>
          <a:endParaRPr lang="ru-RU"/>
        </a:p>
      </dgm:t>
    </dgm:pt>
    <dgm:pt modelId="{A9470D1C-1A63-4AE6-82B4-41C913C5278D}" type="sibTrans" cxnId="{D9C893CB-AD12-4AEB-AA00-714581B1905A}">
      <dgm:prSet/>
      <dgm:spPr/>
      <dgm:t>
        <a:bodyPr/>
        <a:lstStyle/>
        <a:p>
          <a:endParaRPr lang="ru-RU"/>
        </a:p>
      </dgm:t>
    </dgm:pt>
    <dgm:pt modelId="{E2C2FEFE-69BD-4DEF-B1E3-5018B49292B4}" type="pres">
      <dgm:prSet presAssocID="{702332BC-532D-476E-8D45-42ABDC8B01B8}" presName="diagram" presStyleCnt="0">
        <dgm:presLayoutVars>
          <dgm:chPref val="1"/>
          <dgm:dir/>
          <dgm:animOne val="branch"/>
          <dgm:animLvl val="lvl"/>
          <dgm:resizeHandles/>
        </dgm:presLayoutVars>
      </dgm:prSet>
      <dgm:spPr/>
      <dgm:t>
        <a:bodyPr/>
        <a:lstStyle/>
        <a:p>
          <a:endParaRPr lang="ru-RU"/>
        </a:p>
      </dgm:t>
    </dgm:pt>
    <dgm:pt modelId="{D2037FEE-3555-4544-B3EC-2C8E32D7E0C4}" type="pres">
      <dgm:prSet presAssocID="{193CDAFD-CFB9-4B9D-82AA-A341421F34C5}" presName="root" presStyleCnt="0"/>
      <dgm:spPr/>
    </dgm:pt>
    <dgm:pt modelId="{74509819-A8A4-4573-A781-6E6F5C2761B5}" type="pres">
      <dgm:prSet presAssocID="{193CDAFD-CFB9-4B9D-82AA-A341421F34C5}" presName="rootComposite" presStyleCnt="0"/>
      <dgm:spPr/>
    </dgm:pt>
    <dgm:pt modelId="{A7A1A10A-01B6-42B8-A784-ADFFE4839910}" type="pres">
      <dgm:prSet presAssocID="{193CDAFD-CFB9-4B9D-82AA-A341421F34C5}" presName="rootText" presStyleLbl="node1" presStyleIdx="0" presStyleCnt="3"/>
      <dgm:spPr/>
      <dgm:t>
        <a:bodyPr/>
        <a:lstStyle/>
        <a:p>
          <a:endParaRPr lang="ru-RU"/>
        </a:p>
      </dgm:t>
    </dgm:pt>
    <dgm:pt modelId="{450AA375-E86E-4414-B949-78CE3BDBC171}" type="pres">
      <dgm:prSet presAssocID="{193CDAFD-CFB9-4B9D-82AA-A341421F34C5}" presName="rootConnector" presStyleLbl="node1" presStyleIdx="0" presStyleCnt="3"/>
      <dgm:spPr/>
      <dgm:t>
        <a:bodyPr/>
        <a:lstStyle/>
        <a:p>
          <a:endParaRPr lang="ru-RU"/>
        </a:p>
      </dgm:t>
    </dgm:pt>
    <dgm:pt modelId="{C29ABD9F-0414-4691-95F9-01BA53114A6F}" type="pres">
      <dgm:prSet presAssocID="{193CDAFD-CFB9-4B9D-82AA-A341421F34C5}" presName="childShape" presStyleCnt="0"/>
      <dgm:spPr/>
    </dgm:pt>
    <dgm:pt modelId="{02D7F37F-FE86-4F78-8075-04A6F9ED724E}" type="pres">
      <dgm:prSet presAssocID="{6B55CE21-3D4F-4509-A285-10CCEBA772F1}" presName="Name13" presStyleLbl="parChTrans1D2" presStyleIdx="0" presStyleCnt="7"/>
      <dgm:spPr/>
      <dgm:t>
        <a:bodyPr/>
        <a:lstStyle/>
        <a:p>
          <a:endParaRPr lang="ru-RU"/>
        </a:p>
      </dgm:t>
    </dgm:pt>
    <dgm:pt modelId="{280688C0-5006-4D23-807B-DDBAB955A56F}" type="pres">
      <dgm:prSet presAssocID="{4B3E4646-4C1E-42DF-BBA4-B7DC98104403}" presName="childText" presStyleLbl="bgAcc1" presStyleIdx="0" presStyleCnt="7" custScaleX="119703" custScaleY="77918" custLinFactNeighborX="1498" custLinFactNeighborY="3317">
        <dgm:presLayoutVars>
          <dgm:bulletEnabled val="1"/>
        </dgm:presLayoutVars>
      </dgm:prSet>
      <dgm:spPr/>
      <dgm:t>
        <a:bodyPr/>
        <a:lstStyle/>
        <a:p>
          <a:endParaRPr lang="ru-RU"/>
        </a:p>
      </dgm:t>
    </dgm:pt>
    <dgm:pt modelId="{0BB47CA7-F1CD-4C2B-964F-8F1730D1A853}" type="pres">
      <dgm:prSet presAssocID="{B02F8C2D-5BB3-4024-97AA-CC68CA890A36}" presName="Name13" presStyleLbl="parChTrans1D2" presStyleIdx="1" presStyleCnt="7"/>
      <dgm:spPr/>
      <dgm:t>
        <a:bodyPr/>
        <a:lstStyle/>
        <a:p>
          <a:endParaRPr lang="ru-RU"/>
        </a:p>
      </dgm:t>
    </dgm:pt>
    <dgm:pt modelId="{4ED4E65C-83AA-4D8B-9003-AA138CAD13B9}" type="pres">
      <dgm:prSet presAssocID="{1950FF83-A7A0-420B-A71B-364A9091F293}" presName="childText" presStyleLbl="bgAcc1" presStyleIdx="1" presStyleCnt="7" custScaleX="136873">
        <dgm:presLayoutVars>
          <dgm:bulletEnabled val="1"/>
        </dgm:presLayoutVars>
      </dgm:prSet>
      <dgm:spPr/>
      <dgm:t>
        <a:bodyPr/>
        <a:lstStyle/>
        <a:p>
          <a:endParaRPr lang="ru-RU"/>
        </a:p>
      </dgm:t>
    </dgm:pt>
    <dgm:pt modelId="{4588F5D7-64D0-46BC-A93F-2C8EFC5D0724}" type="pres">
      <dgm:prSet presAssocID="{D8118054-3E36-4D4C-94A3-25761B7D86DF}" presName="Name13" presStyleLbl="parChTrans1D2" presStyleIdx="2" presStyleCnt="7"/>
      <dgm:spPr/>
      <dgm:t>
        <a:bodyPr/>
        <a:lstStyle/>
        <a:p>
          <a:endParaRPr lang="ru-RU"/>
        </a:p>
      </dgm:t>
    </dgm:pt>
    <dgm:pt modelId="{04647B70-36C3-4A7B-96B7-5FBD814DCD5A}" type="pres">
      <dgm:prSet presAssocID="{683F0E7E-21F1-4F87-A3EF-5DB261EC2844}" presName="childText" presStyleLbl="bgAcc1" presStyleIdx="2" presStyleCnt="7" custScaleX="141314" custScaleY="63128" custLinFactNeighborX="-2045" custLinFactNeighborY="761">
        <dgm:presLayoutVars>
          <dgm:bulletEnabled val="1"/>
        </dgm:presLayoutVars>
      </dgm:prSet>
      <dgm:spPr/>
      <dgm:t>
        <a:bodyPr/>
        <a:lstStyle/>
        <a:p>
          <a:endParaRPr lang="ru-RU"/>
        </a:p>
      </dgm:t>
    </dgm:pt>
    <dgm:pt modelId="{EE3FB63B-893C-4115-AE1D-7F2A6D6443DB}" type="pres">
      <dgm:prSet presAssocID="{E6EFAC8F-EA6C-4A47-BEBA-9D622128616E}" presName="root" presStyleCnt="0"/>
      <dgm:spPr/>
    </dgm:pt>
    <dgm:pt modelId="{76F583D6-CD50-4663-9D59-63529EE1414F}" type="pres">
      <dgm:prSet presAssocID="{E6EFAC8F-EA6C-4A47-BEBA-9D622128616E}" presName="rootComposite" presStyleCnt="0"/>
      <dgm:spPr/>
    </dgm:pt>
    <dgm:pt modelId="{0A81B914-B50A-445B-8D55-5E64CE131583}" type="pres">
      <dgm:prSet presAssocID="{E6EFAC8F-EA6C-4A47-BEBA-9D622128616E}" presName="rootText" presStyleLbl="node1" presStyleIdx="1" presStyleCnt="3" custScaleX="129968"/>
      <dgm:spPr/>
      <dgm:t>
        <a:bodyPr/>
        <a:lstStyle/>
        <a:p>
          <a:endParaRPr lang="ru-RU"/>
        </a:p>
      </dgm:t>
    </dgm:pt>
    <dgm:pt modelId="{7B0103FB-ED37-4539-BFF6-39443F1F2362}" type="pres">
      <dgm:prSet presAssocID="{E6EFAC8F-EA6C-4A47-BEBA-9D622128616E}" presName="rootConnector" presStyleLbl="node1" presStyleIdx="1" presStyleCnt="3"/>
      <dgm:spPr/>
      <dgm:t>
        <a:bodyPr/>
        <a:lstStyle/>
        <a:p>
          <a:endParaRPr lang="ru-RU"/>
        </a:p>
      </dgm:t>
    </dgm:pt>
    <dgm:pt modelId="{AD5577D4-A78A-4741-B5A0-78A77DD2CB11}" type="pres">
      <dgm:prSet presAssocID="{E6EFAC8F-EA6C-4A47-BEBA-9D622128616E}" presName="childShape" presStyleCnt="0"/>
      <dgm:spPr/>
    </dgm:pt>
    <dgm:pt modelId="{59E98DA1-C657-45B8-BBA0-4424B2E99AA9}" type="pres">
      <dgm:prSet presAssocID="{AE01D2A3-7609-43DF-8964-9FFFBD64F224}" presName="Name13" presStyleLbl="parChTrans1D2" presStyleIdx="3" presStyleCnt="7"/>
      <dgm:spPr/>
      <dgm:t>
        <a:bodyPr/>
        <a:lstStyle/>
        <a:p>
          <a:endParaRPr lang="ru-RU"/>
        </a:p>
      </dgm:t>
    </dgm:pt>
    <dgm:pt modelId="{5A352A2C-44AF-48E6-B6BE-40AF148AE2C8}" type="pres">
      <dgm:prSet presAssocID="{7008E92E-2E0A-445B-B220-51BCDA040BB6}" presName="childText" presStyleLbl="bgAcc1" presStyleIdx="3" presStyleCnt="7" custScaleX="147354">
        <dgm:presLayoutVars>
          <dgm:bulletEnabled val="1"/>
        </dgm:presLayoutVars>
      </dgm:prSet>
      <dgm:spPr/>
      <dgm:t>
        <a:bodyPr/>
        <a:lstStyle/>
        <a:p>
          <a:endParaRPr lang="ru-RU"/>
        </a:p>
      </dgm:t>
    </dgm:pt>
    <dgm:pt modelId="{D2C01B50-32F0-4E92-A8AE-BD70D07499DD}" type="pres">
      <dgm:prSet presAssocID="{7BABBB61-989F-48D8-94F0-B85B45C1578A}" presName="Name13" presStyleLbl="parChTrans1D2" presStyleIdx="4" presStyleCnt="7"/>
      <dgm:spPr/>
      <dgm:t>
        <a:bodyPr/>
        <a:lstStyle/>
        <a:p>
          <a:endParaRPr lang="ru-RU"/>
        </a:p>
      </dgm:t>
    </dgm:pt>
    <dgm:pt modelId="{B352F51A-9954-47DB-A3BE-225BBB8B7D55}" type="pres">
      <dgm:prSet presAssocID="{32BE25B8-1510-4946-97C8-8DE65B6173D4}" presName="childText" presStyleLbl="bgAcc1" presStyleIdx="4" presStyleCnt="7" custScaleX="151716">
        <dgm:presLayoutVars>
          <dgm:bulletEnabled val="1"/>
        </dgm:presLayoutVars>
      </dgm:prSet>
      <dgm:spPr/>
      <dgm:t>
        <a:bodyPr/>
        <a:lstStyle/>
        <a:p>
          <a:endParaRPr lang="ru-RU"/>
        </a:p>
      </dgm:t>
    </dgm:pt>
    <dgm:pt modelId="{053BD084-D18E-4596-9176-156BD813DBD6}" type="pres">
      <dgm:prSet presAssocID="{0D721F46-344F-461E-94B9-600A6E7DFE92}" presName="root" presStyleCnt="0"/>
      <dgm:spPr/>
    </dgm:pt>
    <dgm:pt modelId="{A4202D4E-E14B-496F-B9D2-599021AD88A8}" type="pres">
      <dgm:prSet presAssocID="{0D721F46-344F-461E-94B9-600A6E7DFE92}" presName="rootComposite" presStyleCnt="0"/>
      <dgm:spPr/>
    </dgm:pt>
    <dgm:pt modelId="{D7D5115A-62C9-4525-AD2C-3DEB610F1C44}" type="pres">
      <dgm:prSet presAssocID="{0D721F46-344F-461E-94B9-600A6E7DFE92}" presName="rootText" presStyleLbl="node1" presStyleIdx="2" presStyleCnt="3" custScaleX="104922"/>
      <dgm:spPr/>
      <dgm:t>
        <a:bodyPr/>
        <a:lstStyle/>
        <a:p>
          <a:endParaRPr lang="ru-RU"/>
        </a:p>
      </dgm:t>
    </dgm:pt>
    <dgm:pt modelId="{997092A6-505B-4201-8C09-BD01E56AD3D9}" type="pres">
      <dgm:prSet presAssocID="{0D721F46-344F-461E-94B9-600A6E7DFE92}" presName="rootConnector" presStyleLbl="node1" presStyleIdx="2" presStyleCnt="3"/>
      <dgm:spPr/>
      <dgm:t>
        <a:bodyPr/>
        <a:lstStyle/>
        <a:p>
          <a:endParaRPr lang="ru-RU"/>
        </a:p>
      </dgm:t>
    </dgm:pt>
    <dgm:pt modelId="{9FEB74D5-CB7B-49DD-9E41-19717764FBE8}" type="pres">
      <dgm:prSet presAssocID="{0D721F46-344F-461E-94B9-600A6E7DFE92}" presName="childShape" presStyleCnt="0"/>
      <dgm:spPr/>
    </dgm:pt>
    <dgm:pt modelId="{59575C7F-E010-4B9A-B061-D6A38B58EE64}" type="pres">
      <dgm:prSet presAssocID="{8255F5CC-9C8D-41B3-8645-817D805E1C4C}" presName="Name13" presStyleLbl="parChTrans1D2" presStyleIdx="5" presStyleCnt="7"/>
      <dgm:spPr/>
      <dgm:t>
        <a:bodyPr/>
        <a:lstStyle/>
        <a:p>
          <a:endParaRPr lang="ru-RU"/>
        </a:p>
      </dgm:t>
    </dgm:pt>
    <dgm:pt modelId="{1862A025-0C7C-418F-8EFE-7A588C127C96}" type="pres">
      <dgm:prSet presAssocID="{D1686ECC-B164-497A-88C0-D2B5C3461AFE}" presName="childText" presStyleLbl="bgAcc1" presStyleIdx="5" presStyleCnt="7">
        <dgm:presLayoutVars>
          <dgm:bulletEnabled val="1"/>
        </dgm:presLayoutVars>
      </dgm:prSet>
      <dgm:spPr/>
      <dgm:t>
        <a:bodyPr/>
        <a:lstStyle/>
        <a:p>
          <a:endParaRPr lang="ru-RU"/>
        </a:p>
      </dgm:t>
    </dgm:pt>
    <dgm:pt modelId="{5F8F2800-A2D7-4F09-AB51-3D40B42DE3F5}" type="pres">
      <dgm:prSet presAssocID="{C09DE0B3-9B8F-498E-AC3D-5B0681E7A4A7}" presName="Name13" presStyleLbl="parChTrans1D2" presStyleIdx="6" presStyleCnt="7"/>
      <dgm:spPr/>
      <dgm:t>
        <a:bodyPr/>
        <a:lstStyle/>
        <a:p>
          <a:endParaRPr lang="ru-RU"/>
        </a:p>
      </dgm:t>
    </dgm:pt>
    <dgm:pt modelId="{32947414-6DD0-4541-BD15-1AB956F53AC1}" type="pres">
      <dgm:prSet presAssocID="{5E44C62F-4A1E-476C-B82D-FAB6349AF31E}" presName="childText" presStyleLbl="bgAcc1" presStyleIdx="6" presStyleCnt="7" custLinFactNeighborX="-1741" custLinFactNeighborY="2850">
        <dgm:presLayoutVars>
          <dgm:bulletEnabled val="1"/>
        </dgm:presLayoutVars>
      </dgm:prSet>
      <dgm:spPr/>
      <dgm:t>
        <a:bodyPr/>
        <a:lstStyle/>
        <a:p>
          <a:endParaRPr lang="ru-RU"/>
        </a:p>
      </dgm:t>
    </dgm:pt>
  </dgm:ptLst>
  <dgm:cxnLst>
    <dgm:cxn modelId="{B061626A-FB71-4DA2-8624-423E979E92E9}" type="presOf" srcId="{C09DE0B3-9B8F-498E-AC3D-5B0681E7A4A7}" destId="{5F8F2800-A2D7-4F09-AB51-3D40B42DE3F5}" srcOrd="0" destOrd="0" presId="urn:microsoft.com/office/officeart/2005/8/layout/hierarchy3"/>
    <dgm:cxn modelId="{49A9079D-F368-4647-AB87-F22BDE65F338}" type="presOf" srcId="{7008E92E-2E0A-445B-B220-51BCDA040BB6}" destId="{5A352A2C-44AF-48E6-B6BE-40AF148AE2C8}" srcOrd="0" destOrd="0" presId="urn:microsoft.com/office/officeart/2005/8/layout/hierarchy3"/>
    <dgm:cxn modelId="{64CDDC55-BD45-46D5-8A20-FEC72A8723A7}" type="presOf" srcId="{6B55CE21-3D4F-4509-A285-10CCEBA772F1}" destId="{02D7F37F-FE86-4F78-8075-04A6F9ED724E}" srcOrd="0" destOrd="0" presId="urn:microsoft.com/office/officeart/2005/8/layout/hierarchy3"/>
    <dgm:cxn modelId="{D4B85E7D-6746-4BB4-BCA2-F759D985CC87}" type="presOf" srcId="{8255F5CC-9C8D-41B3-8645-817D805E1C4C}" destId="{59575C7F-E010-4B9A-B061-D6A38B58EE64}" srcOrd="0" destOrd="0" presId="urn:microsoft.com/office/officeart/2005/8/layout/hierarchy3"/>
    <dgm:cxn modelId="{9E3A3F35-5761-4239-8475-57A075512883}" type="presOf" srcId="{32BE25B8-1510-4946-97C8-8DE65B6173D4}" destId="{B352F51A-9954-47DB-A3BE-225BBB8B7D55}" srcOrd="0" destOrd="0" presId="urn:microsoft.com/office/officeart/2005/8/layout/hierarchy3"/>
    <dgm:cxn modelId="{19967F51-EC34-42F6-88E1-E8A2CC247DBF}" type="presOf" srcId="{683F0E7E-21F1-4F87-A3EF-5DB261EC2844}" destId="{04647B70-36C3-4A7B-96B7-5FBD814DCD5A}" srcOrd="0" destOrd="0" presId="urn:microsoft.com/office/officeart/2005/8/layout/hierarchy3"/>
    <dgm:cxn modelId="{FE42B440-D969-4B91-BC84-DA98E5CD0AC1}" type="presOf" srcId="{D8118054-3E36-4D4C-94A3-25761B7D86DF}" destId="{4588F5D7-64D0-46BC-A93F-2C8EFC5D0724}" srcOrd="0" destOrd="0" presId="urn:microsoft.com/office/officeart/2005/8/layout/hierarchy3"/>
    <dgm:cxn modelId="{871E1FFC-17A2-4747-83F6-C72769A0C4A1}" srcId="{702332BC-532D-476E-8D45-42ABDC8B01B8}" destId="{E6EFAC8F-EA6C-4A47-BEBA-9D622128616E}" srcOrd="1" destOrd="0" parTransId="{7FAA1D73-EAB0-43E2-9B3E-125D167C4BDE}" sibTransId="{8F5B5933-958B-4723-B4C5-7364118D1C4A}"/>
    <dgm:cxn modelId="{EC847616-265F-41FA-A854-651FF30A99AD}" type="presOf" srcId="{4B3E4646-4C1E-42DF-BBA4-B7DC98104403}" destId="{280688C0-5006-4D23-807B-DDBAB955A56F}" srcOrd="0" destOrd="0" presId="urn:microsoft.com/office/officeart/2005/8/layout/hierarchy3"/>
    <dgm:cxn modelId="{1D5053D3-7AA6-4ED3-91A6-ED49E6CD101C}" type="presOf" srcId="{AE01D2A3-7609-43DF-8964-9FFFBD64F224}" destId="{59E98DA1-C657-45B8-BBA0-4424B2E99AA9}" srcOrd="0" destOrd="0" presId="urn:microsoft.com/office/officeart/2005/8/layout/hierarchy3"/>
    <dgm:cxn modelId="{B2E2FB90-A967-432E-80AA-0A05D44D0584}" type="presOf" srcId="{B02F8C2D-5BB3-4024-97AA-CC68CA890A36}" destId="{0BB47CA7-F1CD-4C2B-964F-8F1730D1A853}" srcOrd="0" destOrd="0" presId="urn:microsoft.com/office/officeart/2005/8/layout/hierarchy3"/>
    <dgm:cxn modelId="{325D04A8-B462-4D81-82D2-B53F7A5F27C2}" type="presOf" srcId="{193CDAFD-CFB9-4B9D-82AA-A341421F34C5}" destId="{A7A1A10A-01B6-42B8-A784-ADFFE4839910}" srcOrd="0" destOrd="0" presId="urn:microsoft.com/office/officeart/2005/8/layout/hierarchy3"/>
    <dgm:cxn modelId="{33F16EE9-AFC7-4645-A29D-02EC46314121}" srcId="{0D721F46-344F-461E-94B9-600A6E7DFE92}" destId="{D1686ECC-B164-497A-88C0-D2B5C3461AFE}" srcOrd="0" destOrd="0" parTransId="{8255F5CC-9C8D-41B3-8645-817D805E1C4C}" sibTransId="{F34E37BC-4E71-489C-AAAB-0BFCA0A03B17}"/>
    <dgm:cxn modelId="{343C5872-EED1-4CE6-81B6-8A09D2135176}" srcId="{702332BC-532D-476E-8D45-42ABDC8B01B8}" destId="{0D721F46-344F-461E-94B9-600A6E7DFE92}" srcOrd="2" destOrd="0" parTransId="{B0399BD3-D5C3-408A-8D6A-F35D8A308FDE}" sibTransId="{452959C1-1057-4FA4-89D1-362E89A9B917}"/>
    <dgm:cxn modelId="{091A96EB-CF45-4C37-871B-4CE868026689}" srcId="{0D721F46-344F-461E-94B9-600A6E7DFE92}" destId="{5E44C62F-4A1E-476C-B82D-FAB6349AF31E}" srcOrd="1" destOrd="0" parTransId="{C09DE0B3-9B8F-498E-AC3D-5B0681E7A4A7}" sibTransId="{3D1C4D61-5DF2-4016-8A1A-39AE6171B4EB}"/>
    <dgm:cxn modelId="{7AB68CDF-ACF9-4C60-9671-C5C8204E1E41}" type="presOf" srcId="{5E44C62F-4A1E-476C-B82D-FAB6349AF31E}" destId="{32947414-6DD0-4541-BD15-1AB956F53AC1}" srcOrd="0" destOrd="0" presId="urn:microsoft.com/office/officeart/2005/8/layout/hierarchy3"/>
    <dgm:cxn modelId="{25A932E7-DA5F-4543-AF90-F059C246D44F}" type="presOf" srcId="{D1686ECC-B164-497A-88C0-D2B5C3461AFE}" destId="{1862A025-0C7C-418F-8EFE-7A588C127C96}" srcOrd="0" destOrd="0" presId="urn:microsoft.com/office/officeart/2005/8/layout/hierarchy3"/>
    <dgm:cxn modelId="{BC187914-BE13-4955-97B3-35E917C44C5A}" srcId="{E6EFAC8F-EA6C-4A47-BEBA-9D622128616E}" destId="{7008E92E-2E0A-445B-B220-51BCDA040BB6}" srcOrd="0" destOrd="0" parTransId="{AE01D2A3-7609-43DF-8964-9FFFBD64F224}" sibTransId="{2CD5EF9B-2EF0-4DF5-9C3F-AB8FC617CA1C}"/>
    <dgm:cxn modelId="{33B601F4-940A-4C3C-924C-4A60680B3FD5}" type="presOf" srcId="{0D721F46-344F-461E-94B9-600A6E7DFE92}" destId="{997092A6-505B-4201-8C09-BD01E56AD3D9}" srcOrd="1" destOrd="0" presId="urn:microsoft.com/office/officeart/2005/8/layout/hierarchy3"/>
    <dgm:cxn modelId="{FBE7FE96-A76C-41D1-8B8F-D0CEBC424C2F}" srcId="{193CDAFD-CFB9-4B9D-82AA-A341421F34C5}" destId="{1950FF83-A7A0-420B-A71B-364A9091F293}" srcOrd="1" destOrd="0" parTransId="{B02F8C2D-5BB3-4024-97AA-CC68CA890A36}" sibTransId="{C66EC2A3-97E3-45AB-A054-B07BC67302D3}"/>
    <dgm:cxn modelId="{62C09C39-08FA-4271-B2F1-C26D2256FE70}" type="presOf" srcId="{1950FF83-A7A0-420B-A71B-364A9091F293}" destId="{4ED4E65C-83AA-4D8B-9003-AA138CAD13B9}" srcOrd="0" destOrd="0" presId="urn:microsoft.com/office/officeart/2005/8/layout/hierarchy3"/>
    <dgm:cxn modelId="{8707A2FA-7AAB-4FE8-A77A-43F4DA5D4A85}" srcId="{193CDAFD-CFB9-4B9D-82AA-A341421F34C5}" destId="{4B3E4646-4C1E-42DF-BBA4-B7DC98104403}" srcOrd="0" destOrd="0" parTransId="{6B55CE21-3D4F-4509-A285-10CCEBA772F1}" sibTransId="{C4B73E7F-AA9F-47E6-B34A-D8CB5D9444BB}"/>
    <dgm:cxn modelId="{77A33B07-690D-4050-8CC6-2978F64B4388}" srcId="{702332BC-532D-476E-8D45-42ABDC8B01B8}" destId="{193CDAFD-CFB9-4B9D-82AA-A341421F34C5}" srcOrd="0" destOrd="0" parTransId="{56E8159A-4D57-483D-9B28-F2128846AC87}" sibTransId="{3189E65E-3FB3-4283-A439-62AE8F44067C}"/>
    <dgm:cxn modelId="{4BDFF219-D86C-4C9F-ABC1-226FCBC3DF74}" type="presOf" srcId="{7BABBB61-989F-48D8-94F0-B85B45C1578A}" destId="{D2C01B50-32F0-4E92-A8AE-BD70D07499DD}" srcOrd="0" destOrd="0" presId="urn:microsoft.com/office/officeart/2005/8/layout/hierarchy3"/>
    <dgm:cxn modelId="{AE1741D8-C91F-4C01-83B5-AC0F0A1F2ADB}" type="presOf" srcId="{E6EFAC8F-EA6C-4A47-BEBA-9D622128616E}" destId="{7B0103FB-ED37-4539-BFF6-39443F1F2362}" srcOrd="1" destOrd="0" presId="urn:microsoft.com/office/officeart/2005/8/layout/hierarchy3"/>
    <dgm:cxn modelId="{B530E0B8-8626-41A8-8EA0-811A013182D5}" type="presOf" srcId="{193CDAFD-CFB9-4B9D-82AA-A341421F34C5}" destId="{450AA375-E86E-4414-B949-78CE3BDBC171}" srcOrd="1" destOrd="0" presId="urn:microsoft.com/office/officeart/2005/8/layout/hierarchy3"/>
    <dgm:cxn modelId="{D9C893CB-AD12-4AEB-AA00-714581B1905A}" srcId="{193CDAFD-CFB9-4B9D-82AA-A341421F34C5}" destId="{683F0E7E-21F1-4F87-A3EF-5DB261EC2844}" srcOrd="2" destOrd="0" parTransId="{D8118054-3E36-4D4C-94A3-25761B7D86DF}" sibTransId="{A9470D1C-1A63-4AE6-82B4-41C913C5278D}"/>
    <dgm:cxn modelId="{7A1C40EE-A633-4E48-9358-3D5E3A241C8D}" type="presOf" srcId="{E6EFAC8F-EA6C-4A47-BEBA-9D622128616E}" destId="{0A81B914-B50A-445B-8D55-5E64CE131583}" srcOrd="0" destOrd="0" presId="urn:microsoft.com/office/officeart/2005/8/layout/hierarchy3"/>
    <dgm:cxn modelId="{FA5B10C1-B83A-4EAD-A1B0-33FE6A0C0B4D}" type="presOf" srcId="{702332BC-532D-476E-8D45-42ABDC8B01B8}" destId="{E2C2FEFE-69BD-4DEF-B1E3-5018B49292B4}" srcOrd="0" destOrd="0" presId="urn:microsoft.com/office/officeart/2005/8/layout/hierarchy3"/>
    <dgm:cxn modelId="{B49E3A8A-47F9-4B64-896D-F0C0D33270FA}" type="presOf" srcId="{0D721F46-344F-461E-94B9-600A6E7DFE92}" destId="{D7D5115A-62C9-4525-AD2C-3DEB610F1C44}" srcOrd="0" destOrd="0" presId="urn:microsoft.com/office/officeart/2005/8/layout/hierarchy3"/>
    <dgm:cxn modelId="{A614C193-59CE-4CDB-88CF-1A736C5ED7FC}" srcId="{E6EFAC8F-EA6C-4A47-BEBA-9D622128616E}" destId="{32BE25B8-1510-4946-97C8-8DE65B6173D4}" srcOrd="1" destOrd="0" parTransId="{7BABBB61-989F-48D8-94F0-B85B45C1578A}" sibTransId="{2705B8E6-3856-4BEA-85D1-7031F2393791}"/>
    <dgm:cxn modelId="{086D5199-EA16-47B2-AE48-02505B9367A3}" type="presParOf" srcId="{E2C2FEFE-69BD-4DEF-B1E3-5018B49292B4}" destId="{D2037FEE-3555-4544-B3EC-2C8E32D7E0C4}" srcOrd="0" destOrd="0" presId="urn:microsoft.com/office/officeart/2005/8/layout/hierarchy3"/>
    <dgm:cxn modelId="{08C94309-30B8-4E1B-B708-6DDBDBFEA0D2}" type="presParOf" srcId="{D2037FEE-3555-4544-B3EC-2C8E32D7E0C4}" destId="{74509819-A8A4-4573-A781-6E6F5C2761B5}" srcOrd="0" destOrd="0" presId="urn:microsoft.com/office/officeart/2005/8/layout/hierarchy3"/>
    <dgm:cxn modelId="{5F18F654-C699-4170-A66F-12D9349F9D49}" type="presParOf" srcId="{74509819-A8A4-4573-A781-6E6F5C2761B5}" destId="{A7A1A10A-01B6-42B8-A784-ADFFE4839910}" srcOrd="0" destOrd="0" presId="urn:microsoft.com/office/officeart/2005/8/layout/hierarchy3"/>
    <dgm:cxn modelId="{9347985C-3800-4F73-8036-C05C8B863092}" type="presParOf" srcId="{74509819-A8A4-4573-A781-6E6F5C2761B5}" destId="{450AA375-E86E-4414-B949-78CE3BDBC171}" srcOrd="1" destOrd="0" presId="urn:microsoft.com/office/officeart/2005/8/layout/hierarchy3"/>
    <dgm:cxn modelId="{CCBB2F61-4CFC-4ECA-9FE2-063CEC3883EC}" type="presParOf" srcId="{D2037FEE-3555-4544-B3EC-2C8E32D7E0C4}" destId="{C29ABD9F-0414-4691-95F9-01BA53114A6F}" srcOrd="1" destOrd="0" presId="urn:microsoft.com/office/officeart/2005/8/layout/hierarchy3"/>
    <dgm:cxn modelId="{1365BF46-64C0-4B34-849C-F0655A08554A}" type="presParOf" srcId="{C29ABD9F-0414-4691-95F9-01BA53114A6F}" destId="{02D7F37F-FE86-4F78-8075-04A6F9ED724E}" srcOrd="0" destOrd="0" presId="urn:microsoft.com/office/officeart/2005/8/layout/hierarchy3"/>
    <dgm:cxn modelId="{F47CD722-D147-4855-80A2-AD8DEEA037FB}" type="presParOf" srcId="{C29ABD9F-0414-4691-95F9-01BA53114A6F}" destId="{280688C0-5006-4D23-807B-DDBAB955A56F}" srcOrd="1" destOrd="0" presId="urn:microsoft.com/office/officeart/2005/8/layout/hierarchy3"/>
    <dgm:cxn modelId="{65CC617F-8B92-4556-B57F-BEE9AEB00805}" type="presParOf" srcId="{C29ABD9F-0414-4691-95F9-01BA53114A6F}" destId="{0BB47CA7-F1CD-4C2B-964F-8F1730D1A853}" srcOrd="2" destOrd="0" presId="urn:microsoft.com/office/officeart/2005/8/layout/hierarchy3"/>
    <dgm:cxn modelId="{BC7796D5-C194-41DC-BC46-D5C2EBCEA9E0}" type="presParOf" srcId="{C29ABD9F-0414-4691-95F9-01BA53114A6F}" destId="{4ED4E65C-83AA-4D8B-9003-AA138CAD13B9}" srcOrd="3" destOrd="0" presId="urn:microsoft.com/office/officeart/2005/8/layout/hierarchy3"/>
    <dgm:cxn modelId="{591190F9-C4CB-4F74-B25A-03D6A1F2A44A}" type="presParOf" srcId="{C29ABD9F-0414-4691-95F9-01BA53114A6F}" destId="{4588F5D7-64D0-46BC-A93F-2C8EFC5D0724}" srcOrd="4" destOrd="0" presId="urn:microsoft.com/office/officeart/2005/8/layout/hierarchy3"/>
    <dgm:cxn modelId="{5F51E9CC-0FF4-4C81-96F1-10BA3BC4B7D9}" type="presParOf" srcId="{C29ABD9F-0414-4691-95F9-01BA53114A6F}" destId="{04647B70-36C3-4A7B-96B7-5FBD814DCD5A}" srcOrd="5" destOrd="0" presId="urn:microsoft.com/office/officeart/2005/8/layout/hierarchy3"/>
    <dgm:cxn modelId="{373B0D6F-D5BB-4FD4-9E77-EC86719745A2}" type="presParOf" srcId="{E2C2FEFE-69BD-4DEF-B1E3-5018B49292B4}" destId="{EE3FB63B-893C-4115-AE1D-7F2A6D6443DB}" srcOrd="1" destOrd="0" presId="urn:microsoft.com/office/officeart/2005/8/layout/hierarchy3"/>
    <dgm:cxn modelId="{80E7FCAB-8D8D-4749-A194-54C949CB10A1}" type="presParOf" srcId="{EE3FB63B-893C-4115-AE1D-7F2A6D6443DB}" destId="{76F583D6-CD50-4663-9D59-63529EE1414F}" srcOrd="0" destOrd="0" presId="urn:microsoft.com/office/officeart/2005/8/layout/hierarchy3"/>
    <dgm:cxn modelId="{991183F7-CB99-4893-A133-49D990DEA9B3}" type="presParOf" srcId="{76F583D6-CD50-4663-9D59-63529EE1414F}" destId="{0A81B914-B50A-445B-8D55-5E64CE131583}" srcOrd="0" destOrd="0" presId="urn:microsoft.com/office/officeart/2005/8/layout/hierarchy3"/>
    <dgm:cxn modelId="{1850BEA1-823E-46CA-966C-D3ADF0D05679}" type="presParOf" srcId="{76F583D6-CD50-4663-9D59-63529EE1414F}" destId="{7B0103FB-ED37-4539-BFF6-39443F1F2362}" srcOrd="1" destOrd="0" presId="urn:microsoft.com/office/officeart/2005/8/layout/hierarchy3"/>
    <dgm:cxn modelId="{DE429D68-4D36-48A7-BD4D-BE87A944DFAA}" type="presParOf" srcId="{EE3FB63B-893C-4115-AE1D-7F2A6D6443DB}" destId="{AD5577D4-A78A-4741-B5A0-78A77DD2CB11}" srcOrd="1" destOrd="0" presId="urn:microsoft.com/office/officeart/2005/8/layout/hierarchy3"/>
    <dgm:cxn modelId="{21B139AB-1F8E-478F-B474-9F706C1F1973}" type="presParOf" srcId="{AD5577D4-A78A-4741-B5A0-78A77DD2CB11}" destId="{59E98DA1-C657-45B8-BBA0-4424B2E99AA9}" srcOrd="0" destOrd="0" presId="urn:microsoft.com/office/officeart/2005/8/layout/hierarchy3"/>
    <dgm:cxn modelId="{D1D31800-307A-4CED-8DFB-DAF07DF278BF}" type="presParOf" srcId="{AD5577D4-A78A-4741-B5A0-78A77DD2CB11}" destId="{5A352A2C-44AF-48E6-B6BE-40AF148AE2C8}" srcOrd="1" destOrd="0" presId="urn:microsoft.com/office/officeart/2005/8/layout/hierarchy3"/>
    <dgm:cxn modelId="{51B05DC9-DA8D-4818-AF0D-B66819B7EE2C}" type="presParOf" srcId="{AD5577D4-A78A-4741-B5A0-78A77DD2CB11}" destId="{D2C01B50-32F0-4E92-A8AE-BD70D07499DD}" srcOrd="2" destOrd="0" presId="urn:microsoft.com/office/officeart/2005/8/layout/hierarchy3"/>
    <dgm:cxn modelId="{FE2E9E1A-65D4-4BA9-8B72-9A466E7BBCA4}" type="presParOf" srcId="{AD5577D4-A78A-4741-B5A0-78A77DD2CB11}" destId="{B352F51A-9954-47DB-A3BE-225BBB8B7D55}" srcOrd="3" destOrd="0" presId="urn:microsoft.com/office/officeart/2005/8/layout/hierarchy3"/>
    <dgm:cxn modelId="{008AADBF-8BA2-46DD-889E-910AA879BE40}" type="presParOf" srcId="{E2C2FEFE-69BD-4DEF-B1E3-5018B49292B4}" destId="{053BD084-D18E-4596-9176-156BD813DBD6}" srcOrd="2" destOrd="0" presId="urn:microsoft.com/office/officeart/2005/8/layout/hierarchy3"/>
    <dgm:cxn modelId="{724CF333-56BE-4684-9B6A-14153DB9EF9E}" type="presParOf" srcId="{053BD084-D18E-4596-9176-156BD813DBD6}" destId="{A4202D4E-E14B-496F-B9D2-599021AD88A8}" srcOrd="0" destOrd="0" presId="urn:microsoft.com/office/officeart/2005/8/layout/hierarchy3"/>
    <dgm:cxn modelId="{F8CC8B89-2E23-423E-9821-348305FA404D}" type="presParOf" srcId="{A4202D4E-E14B-496F-B9D2-599021AD88A8}" destId="{D7D5115A-62C9-4525-AD2C-3DEB610F1C44}" srcOrd="0" destOrd="0" presId="urn:microsoft.com/office/officeart/2005/8/layout/hierarchy3"/>
    <dgm:cxn modelId="{EA25609D-05F3-44DF-B67C-D47CEE18E8F9}" type="presParOf" srcId="{A4202D4E-E14B-496F-B9D2-599021AD88A8}" destId="{997092A6-505B-4201-8C09-BD01E56AD3D9}" srcOrd="1" destOrd="0" presId="urn:microsoft.com/office/officeart/2005/8/layout/hierarchy3"/>
    <dgm:cxn modelId="{B60A4CCD-D17A-4089-9A13-FE3FCDB0946B}" type="presParOf" srcId="{053BD084-D18E-4596-9176-156BD813DBD6}" destId="{9FEB74D5-CB7B-49DD-9E41-19717764FBE8}" srcOrd="1" destOrd="0" presId="urn:microsoft.com/office/officeart/2005/8/layout/hierarchy3"/>
    <dgm:cxn modelId="{376510EF-1D50-48D6-AA48-BEE025C25A79}" type="presParOf" srcId="{9FEB74D5-CB7B-49DD-9E41-19717764FBE8}" destId="{59575C7F-E010-4B9A-B061-D6A38B58EE64}" srcOrd="0" destOrd="0" presId="urn:microsoft.com/office/officeart/2005/8/layout/hierarchy3"/>
    <dgm:cxn modelId="{AA81FCF2-F6CA-49DC-93E9-0A6AA4678A47}" type="presParOf" srcId="{9FEB74D5-CB7B-49DD-9E41-19717764FBE8}" destId="{1862A025-0C7C-418F-8EFE-7A588C127C96}" srcOrd="1" destOrd="0" presId="urn:microsoft.com/office/officeart/2005/8/layout/hierarchy3"/>
    <dgm:cxn modelId="{8A015402-1FB4-420F-9629-EDA874A9E670}" type="presParOf" srcId="{9FEB74D5-CB7B-49DD-9E41-19717764FBE8}" destId="{5F8F2800-A2D7-4F09-AB51-3D40B42DE3F5}" srcOrd="2" destOrd="0" presId="urn:microsoft.com/office/officeart/2005/8/layout/hierarchy3"/>
    <dgm:cxn modelId="{3D624348-0504-43CD-8994-CB94814D65D6}" type="presParOf" srcId="{9FEB74D5-CB7B-49DD-9E41-19717764FBE8}" destId="{32947414-6DD0-4541-BD15-1AB956F53AC1}"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6884F-CE10-4EA5-935D-896DF6980DD1}"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ru-RU"/>
        </a:p>
      </dgm:t>
    </dgm:pt>
    <dgm:pt modelId="{DD803322-5ED0-443B-85BC-00DB481B537F}">
      <dgm:prSet phldrT="[Текст]" custT="1"/>
      <dgm:spPr/>
      <dgm:t>
        <a:bodyPr/>
        <a:lstStyle/>
        <a:p>
          <a:r>
            <a:rPr lang="ru-RU" sz="2400" b="1" i="1" u="none" dirty="0" smtClean="0">
              <a:latin typeface="Arial" charset="0"/>
            </a:rPr>
            <a:t>ОВ по характеру поражающего действия:</a:t>
          </a:r>
          <a:endParaRPr lang="ru-RU" sz="2400" u="none" dirty="0"/>
        </a:p>
      </dgm:t>
    </dgm:pt>
    <dgm:pt modelId="{0052BDC4-B8C5-47D9-AA9E-FC7CD69B30A2}" type="parTrans" cxnId="{05F70956-9EE9-4981-B386-65ED342BD22F}">
      <dgm:prSet/>
      <dgm:spPr/>
      <dgm:t>
        <a:bodyPr/>
        <a:lstStyle/>
        <a:p>
          <a:endParaRPr lang="ru-RU"/>
        </a:p>
      </dgm:t>
    </dgm:pt>
    <dgm:pt modelId="{BF897462-D82F-41AB-999C-20B4027C67C4}" type="sibTrans" cxnId="{05F70956-9EE9-4981-B386-65ED342BD22F}">
      <dgm:prSet/>
      <dgm:spPr/>
      <dgm:t>
        <a:bodyPr/>
        <a:lstStyle/>
        <a:p>
          <a:endParaRPr lang="ru-RU"/>
        </a:p>
      </dgm:t>
    </dgm:pt>
    <dgm:pt modelId="{049C9EE6-1D38-4379-8CA1-929BB93D7266}">
      <dgm:prSet phldrT="[Текст]" custT="1"/>
      <dgm:spPr/>
      <dgm:t>
        <a:bodyPr/>
        <a:lstStyle/>
        <a:p>
          <a:r>
            <a:rPr lang="ru-RU" sz="2000" b="1" dirty="0" err="1" smtClean="0"/>
            <a:t>нервно-паралитические</a:t>
          </a:r>
          <a:endParaRPr lang="ru-RU" sz="2000" b="1" dirty="0"/>
        </a:p>
      </dgm:t>
    </dgm:pt>
    <dgm:pt modelId="{60A5A329-F41D-4849-968E-DBE499551FF5}" type="parTrans" cxnId="{7CD1081A-977D-499F-822B-A6E68367F4C9}">
      <dgm:prSet/>
      <dgm:spPr/>
      <dgm:t>
        <a:bodyPr/>
        <a:lstStyle/>
        <a:p>
          <a:endParaRPr lang="ru-RU"/>
        </a:p>
      </dgm:t>
    </dgm:pt>
    <dgm:pt modelId="{1D01D3EB-74C8-4A70-9D61-AAAB952BB7A1}" type="sibTrans" cxnId="{7CD1081A-977D-499F-822B-A6E68367F4C9}">
      <dgm:prSet/>
      <dgm:spPr/>
      <dgm:t>
        <a:bodyPr/>
        <a:lstStyle/>
        <a:p>
          <a:endParaRPr lang="ru-RU"/>
        </a:p>
      </dgm:t>
    </dgm:pt>
    <dgm:pt modelId="{FAAFEDE3-90B0-4BAB-94F8-097BCE088463}">
      <dgm:prSet custT="1"/>
      <dgm:spPr/>
      <dgm:t>
        <a:bodyPr/>
        <a:lstStyle/>
        <a:p>
          <a:r>
            <a:rPr lang="ru-RU" sz="2000" b="1" dirty="0" smtClean="0"/>
            <a:t>кожно-нарывные </a:t>
          </a:r>
          <a:endParaRPr lang="ru-RU" sz="2000" b="1" dirty="0"/>
        </a:p>
      </dgm:t>
    </dgm:pt>
    <dgm:pt modelId="{31A4D8A6-4622-4BFA-BFFA-D3630BBBC937}" type="parTrans" cxnId="{7755C8EA-D211-4916-9577-76F9AD19E919}">
      <dgm:prSet/>
      <dgm:spPr/>
      <dgm:t>
        <a:bodyPr/>
        <a:lstStyle/>
        <a:p>
          <a:endParaRPr lang="ru-RU"/>
        </a:p>
      </dgm:t>
    </dgm:pt>
    <dgm:pt modelId="{6393BA4A-BB77-4ADB-8665-FE4FA32C9801}" type="sibTrans" cxnId="{7755C8EA-D211-4916-9577-76F9AD19E919}">
      <dgm:prSet/>
      <dgm:spPr/>
      <dgm:t>
        <a:bodyPr/>
        <a:lstStyle/>
        <a:p>
          <a:endParaRPr lang="ru-RU"/>
        </a:p>
      </dgm:t>
    </dgm:pt>
    <dgm:pt modelId="{FC9B00A3-C87A-400D-983B-FCA484051A22}">
      <dgm:prSet custT="1"/>
      <dgm:spPr/>
      <dgm:t>
        <a:bodyPr/>
        <a:lstStyle/>
        <a:p>
          <a:r>
            <a:rPr lang="ru-RU" sz="2000" b="1" dirty="0" smtClean="0"/>
            <a:t>общеядовитые</a:t>
          </a:r>
          <a:endParaRPr lang="ru-RU" sz="2000" b="1" dirty="0"/>
        </a:p>
      </dgm:t>
    </dgm:pt>
    <dgm:pt modelId="{41269FA6-7683-41AB-9C8B-356C8FF63F87}" type="parTrans" cxnId="{CCC0C477-3066-4A2E-B95D-FD73B15D18E9}">
      <dgm:prSet/>
      <dgm:spPr/>
      <dgm:t>
        <a:bodyPr/>
        <a:lstStyle/>
        <a:p>
          <a:endParaRPr lang="ru-RU"/>
        </a:p>
      </dgm:t>
    </dgm:pt>
    <dgm:pt modelId="{6BC5FC1A-9A3E-4BE8-BC07-6DDCC88050B2}" type="sibTrans" cxnId="{CCC0C477-3066-4A2E-B95D-FD73B15D18E9}">
      <dgm:prSet/>
      <dgm:spPr/>
      <dgm:t>
        <a:bodyPr/>
        <a:lstStyle/>
        <a:p>
          <a:endParaRPr lang="ru-RU"/>
        </a:p>
      </dgm:t>
    </dgm:pt>
    <dgm:pt modelId="{7876BC98-4FDD-4BDA-8EF2-831D4F52E8E9}">
      <dgm:prSet custT="1"/>
      <dgm:spPr/>
      <dgm:t>
        <a:bodyPr/>
        <a:lstStyle/>
        <a:p>
          <a:r>
            <a:rPr lang="ru-RU" sz="2000" b="1" dirty="0" smtClean="0"/>
            <a:t>удушающие </a:t>
          </a:r>
          <a:endParaRPr lang="ru-RU" sz="2000" b="1" dirty="0"/>
        </a:p>
      </dgm:t>
    </dgm:pt>
    <dgm:pt modelId="{4B96F612-3DB8-4D51-B2EA-92425AD88EDA}" type="parTrans" cxnId="{EA612A82-263B-4A9D-BC0E-794BD1FFDCE7}">
      <dgm:prSet/>
      <dgm:spPr/>
      <dgm:t>
        <a:bodyPr/>
        <a:lstStyle/>
        <a:p>
          <a:endParaRPr lang="ru-RU"/>
        </a:p>
      </dgm:t>
    </dgm:pt>
    <dgm:pt modelId="{21D92C4D-7750-4FE7-AE9B-262ADA769BF4}" type="sibTrans" cxnId="{EA612A82-263B-4A9D-BC0E-794BD1FFDCE7}">
      <dgm:prSet/>
      <dgm:spPr/>
      <dgm:t>
        <a:bodyPr/>
        <a:lstStyle/>
        <a:p>
          <a:endParaRPr lang="ru-RU"/>
        </a:p>
      </dgm:t>
    </dgm:pt>
    <dgm:pt modelId="{84564299-2850-4D87-9369-786F6CC2676D}">
      <dgm:prSet custT="1"/>
      <dgm:spPr/>
      <dgm:t>
        <a:bodyPr/>
        <a:lstStyle/>
        <a:p>
          <a:r>
            <a:rPr lang="ru-RU" sz="2000" b="1" dirty="0" err="1" smtClean="0"/>
            <a:t>психохимические</a:t>
          </a:r>
          <a:r>
            <a:rPr lang="ru-RU" sz="2000" b="1" dirty="0" smtClean="0"/>
            <a:t> </a:t>
          </a:r>
          <a:endParaRPr lang="ru-RU" sz="2000" b="1" dirty="0"/>
        </a:p>
      </dgm:t>
    </dgm:pt>
    <dgm:pt modelId="{62F1B9AD-B1C9-4BB4-89B0-A3097D564233}" type="parTrans" cxnId="{A18388C4-B31A-4894-B105-F48BE20279A7}">
      <dgm:prSet/>
      <dgm:spPr/>
      <dgm:t>
        <a:bodyPr/>
        <a:lstStyle/>
        <a:p>
          <a:endParaRPr lang="ru-RU"/>
        </a:p>
      </dgm:t>
    </dgm:pt>
    <dgm:pt modelId="{F620E4ED-BC61-4BE3-9A60-C54A32217AEA}" type="sibTrans" cxnId="{A18388C4-B31A-4894-B105-F48BE20279A7}">
      <dgm:prSet/>
      <dgm:spPr/>
      <dgm:t>
        <a:bodyPr/>
        <a:lstStyle/>
        <a:p>
          <a:endParaRPr lang="ru-RU"/>
        </a:p>
      </dgm:t>
    </dgm:pt>
    <dgm:pt modelId="{BF0B5336-0F15-4C62-BADF-78E94CA82BAC}">
      <dgm:prSet custT="1"/>
      <dgm:spPr/>
      <dgm:t>
        <a:bodyPr/>
        <a:lstStyle/>
        <a:p>
          <a:pPr marR="0" eaLnBrk="1" fontAlgn="auto" latinLnBrk="0" hangingPunct="1">
            <a:buClrTx/>
            <a:buSzTx/>
            <a:buFontTx/>
            <a:tabLst/>
            <a:defRPr/>
          </a:pPr>
          <a:r>
            <a:rPr lang="ru-RU" sz="2000" b="1" dirty="0" smtClean="0"/>
            <a:t>зарин, </a:t>
          </a:r>
          <a:r>
            <a:rPr lang="en-US" sz="2000" b="1" dirty="0" smtClean="0"/>
            <a:t>V</a:t>
          </a:r>
          <a:r>
            <a:rPr lang="ru-RU" sz="2000" b="1" dirty="0" smtClean="0"/>
            <a:t>-газы, зоман</a:t>
          </a:r>
          <a:endParaRPr lang="ru-RU" sz="1500" dirty="0"/>
        </a:p>
      </dgm:t>
    </dgm:pt>
    <dgm:pt modelId="{C067E648-B318-45CE-8D77-7B731E843178}" type="parTrans" cxnId="{0B66365C-4E86-478C-AB8A-E3A4A2DCDF1C}">
      <dgm:prSet/>
      <dgm:spPr/>
      <dgm:t>
        <a:bodyPr/>
        <a:lstStyle/>
        <a:p>
          <a:endParaRPr lang="ru-RU"/>
        </a:p>
      </dgm:t>
    </dgm:pt>
    <dgm:pt modelId="{75BB0E14-A567-493D-9EC0-54C94FA66D6C}" type="sibTrans" cxnId="{0B66365C-4E86-478C-AB8A-E3A4A2DCDF1C}">
      <dgm:prSet/>
      <dgm:spPr/>
      <dgm:t>
        <a:bodyPr/>
        <a:lstStyle/>
        <a:p>
          <a:endParaRPr lang="ru-RU"/>
        </a:p>
      </dgm:t>
    </dgm:pt>
    <dgm:pt modelId="{4C077A1A-DCD9-4404-B17A-E6413DC23CF5}">
      <dgm:prSet custT="1"/>
      <dgm:spPr/>
      <dgm:t>
        <a:bodyPr/>
        <a:lstStyle/>
        <a:p>
          <a:r>
            <a:rPr lang="ru-RU" sz="2000" b="1" dirty="0" smtClean="0"/>
            <a:t>фосген</a:t>
          </a:r>
          <a:endParaRPr lang="ru-RU" sz="2000" b="1" dirty="0"/>
        </a:p>
      </dgm:t>
    </dgm:pt>
    <dgm:pt modelId="{B8928303-023A-4C06-9F75-1B53A2B0A088}" type="parTrans" cxnId="{729FC06A-DB19-4544-9363-0E45D2B108FE}">
      <dgm:prSet/>
      <dgm:spPr/>
      <dgm:t>
        <a:bodyPr/>
        <a:lstStyle/>
        <a:p>
          <a:endParaRPr lang="ru-RU"/>
        </a:p>
      </dgm:t>
    </dgm:pt>
    <dgm:pt modelId="{CED90B1D-A014-442D-B9F7-937F89A61A78}" type="sibTrans" cxnId="{729FC06A-DB19-4544-9363-0E45D2B108FE}">
      <dgm:prSet/>
      <dgm:spPr/>
      <dgm:t>
        <a:bodyPr/>
        <a:lstStyle/>
        <a:p>
          <a:endParaRPr lang="ru-RU"/>
        </a:p>
      </dgm:t>
    </dgm:pt>
    <dgm:pt modelId="{65F3A0F2-7974-44AA-9D9C-5522A97E2544}">
      <dgm:prSet custT="1"/>
      <dgm:spPr/>
      <dgm:t>
        <a:bodyPr/>
        <a:lstStyle/>
        <a:p>
          <a:r>
            <a:rPr lang="ru-RU" sz="2000" b="1" dirty="0" smtClean="0"/>
            <a:t>синильная кислота, хлорциан</a:t>
          </a:r>
          <a:endParaRPr lang="ru-RU" sz="2000" b="1" dirty="0"/>
        </a:p>
      </dgm:t>
    </dgm:pt>
    <dgm:pt modelId="{A6E63178-7CD5-45D8-8182-26658D2EDE4B}" type="parTrans" cxnId="{CA68E39D-CC65-46A1-B15E-79CE39AB0C06}">
      <dgm:prSet/>
      <dgm:spPr/>
      <dgm:t>
        <a:bodyPr/>
        <a:lstStyle/>
        <a:p>
          <a:endParaRPr lang="ru-RU"/>
        </a:p>
      </dgm:t>
    </dgm:pt>
    <dgm:pt modelId="{B1E908A0-AC08-4B37-9500-3406A1FCABE5}" type="sibTrans" cxnId="{CA68E39D-CC65-46A1-B15E-79CE39AB0C06}">
      <dgm:prSet/>
      <dgm:spPr/>
      <dgm:t>
        <a:bodyPr/>
        <a:lstStyle/>
        <a:p>
          <a:endParaRPr lang="ru-RU"/>
        </a:p>
      </dgm:t>
    </dgm:pt>
    <dgm:pt modelId="{C1129920-15FD-4174-BA83-3FDC80A00380}">
      <dgm:prSet custT="1"/>
      <dgm:spPr/>
      <dgm:t>
        <a:bodyPr/>
        <a:lstStyle/>
        <a:p>
          <a:r>
            <a:rPr lang="ru-RU" sz="2000" b="1" dirty="0" smtClean="0"/>
            <a:t>иприт, люизит</a:t>
          </a:r>
          <a:endParaRPr lang="ru-RU" sz="2000" b="1" dirty="0"/>
        </a:p>
      </dgm:t>
    </dgm:pt>
    <dgm:pt modelId="{5ECF0726-D730-428F-BD17-1966D5BD6482}" type="parTrans" cxnId="{A8A9B56E-F896-4B76-AC3A-A23E329C6676}">
      <dgm:prSet/>
      <dgm:spPr/>
      <dgm:t>
        <a:bodyPr/>
        <a:lstStyle/>
        <a:p>
          <a:endParaRPr lang="ru-RU"/>
        </a:p>
      </dgm:t>
    </dgm:pt>
    <dgm:pt modelId="{9977E446-18C2-4D75-AEAF-00E6D588A50A}" type="sibTrans" cxnId="{A8A9B56E-F896-4B76-AC3A-A23E329C6676}">
      <dgm:prSet/>
      <dgm:spPr/>
      <dgm:t>
        <a:bodyPr/>
        <a:lstStyle/>
        <a:p>
          <a:endParaRPr lang="ru-RU"/>
        </a:p>
      </dgm:t>
    </dgm:pt>
    <dgm:pt modelId="{5A1E7C30-AEE8-4CCF-8275-092C67AC48B3}">
      <dgm:prSet custT="1"/>
      <dgm:spPr/>
      <dgm:t>
        <a:bodyPr/>
        <a:lstStyle/>
        <a:p>
          <a:r>
            <a:rPr lang="ru-RU" sz="2000" b="1" dirty="0" err="1" smtClean="0"/>
            <a:t>си-эс</a:t>
          </a:r>
          <a:r>
            <a:rPr lang="ru-RU" sz="2000" b="1" dirty="0" smtClean="0"/>
            <a:t>, хлорацетофенон, адамсит</a:t>
          </a:r>
          <a:endParaRPr lang="ru-RU" sz="2000" b="1" dirty="0"/>
        </a:p>
      </dgm:t>
    </dgm:pt>
    <dgm:pt modelId="{3F89926C-9955-4C45-AD3E-E54156CA6951}" type="parTrans" cxnId="{01375F7F-EB4D-4777-A20A-962C5D924925}">
      <dgm:prSet/>
      <dgm:spPr/>
      <dgm:t>
        <a:bodyPr/>
        <a:lstStyle/>
        <a:p>
          <a:endParaRPr lang="ru-RU"/>
        </a:p>
      </dgm:t>
    </dgm:pt>
    <dgm:pt modelId="{58229CBA-5BD7-4BFA-AC11-9AB08B84AD47}" type="sibTrans" cxnId="{01375F7F-EB4D-4777-A20A-962C5D924925}">
      <dgm:prSet/>
      <dgm:spPr/>
      <dgm:t>
        <a:bodyPr/>
        <a:lstStyle/>
        <a:p>
          <a:endParaRPr lang="ru-RU"/>
        </a:p>
      </dgm:t>
    </dgm:pt>
    <dgm:pt modelId="{44655163-1B30-46BD-B862-4B385D10C7C4}">
      <dgm:prSet custT="1"/>
      <dgm:spPr/>
      <dgm:t>
        <a:bodyPr/>
        <a:lstStyle/>
        <a:p>
          <a:r>
            <a:rPr lang="ru-RU" sz="2000" b="1" dirty="0" smtClean="0"/>
            <a:t>раздражающие</a:t>
          </a:r>
          <a:endParaRPr lang="ru-RU" sz="2000" b="1" dirty="0"/>
        </a:p>
      </dgm:t>
    </dgm:pt>
    <dgm:pt modelId="{2E5D6048-A21F-4081-B2C4-459539DE63B4}" type="sibTrans" cxnId="{2797900E-2715-4ACC-BFCB-82AFB93A2353}">
      <dgm:prSet/>
      <dgm:spPr/>
      <dgm:t>
        <a:bodyPr/>
        <a:lstStyle/>
        <a:p>
          <a:endParaRPr lang="ru-RU"/>
        </a:p>
      </dgm:t>
    </dgm:pt>
    <dgm:pt modelId="{696BCC67-4FAD-4460-880A-5524B1A31AB6}" type="parTrans" cxnId="{2797900E-2715-4ACC-BFCB-82AFB93A2353}">
      <dgm:prSet/>
      <dgm:spPr/>
      <dgm:t>
        <a:bodyPr/>
        <a:lstStyle/>
        <a:p>
          <a:endParaRPr lang="ru-RU"/>
        </a:p>
      </dgm:t>
    </dgm:pt>
    <dgm:pt modelId="{8462EE2E-A836-43A2-89AC-399AFD685768}">
      <dgm:prSet custT="1"/>
      <dgm:spPr/>
      <dgm:t>
        <a:bodyPr/>
        <a:lstStyle/>
        <a:p>
          <a:r>
            <a:rPr lang="ru-RU" sz="2000" b="1" dirty="0" err="1" smtClean="0"/>
            <a:t>би-зет</a:t>
          </a:r>
          <a:endParaRPr lang="ru-RU" sz="2000" b="1" dirty="0"/>
        </a:p>
      </dgm:t>
    </dgm:pt>
    <dgm:pt modelId="{555F40CB-09A4-4759-BFD4-E3C364C6896F}" type="parTrans" cxnId="{2E9F744D-1651-446F-BDB9-C9160857EFF4}">
      <dgm:prSet/>
      <dgm:spPr/>
      <dgm:t>
        <a:bodyPr/>
        <a:lstStyle/>
        <a:p>
          <a:endParaRPr lang="ru-RU"/>
        </a:p>
      </dgm:t>
    </dgm:pt>
    <dgm:pt modelId="{152D7097-B5D3-4B00-8F3A-3BC0E56E426E}" type="sibTrans" cxnId="{2E9F744D-1651-446F-BDB9-C9160857EFF4}">
      <dgm:prSet/>
      <dgm:spPr/>
      <dgm:t>
        <a:bodyPr/>
        <a:lstStyle/>
        <a:p>
          <a:endParaRPr lang="ru-RU"/>
        </a:p>
      </dgm:t>
    </dgm:pt>
    <dgm:pt modelId="{998C8E8A-DAE1-48FA-8086-8C2FF21B13EE}" type="pres">
      <dgm:prSet presAssocID="{5D86884F-CE10-4EA5-935D-896DF6980DD1}" presName="diagram" presStyleCnt="0">
        <dgm:presLayoutVars>
          <dgm:chPref val="1"/>
          <dgm:dir/>
          <dgm:animOne val="branch"/>
          <dgm:animLvl val="lvl"/>
          <dgm:resizeHandles val="exact"/>
        </dgm:presLayoutVars>
      </dgm:prSet>
      <dgm:spPr/>
      <dgm:t>
        <a:bodyPr/>
        <a:lstStyle/>
        <a:p>
          <a:endParaRPr lang="ru-RU"/>
        </a:p>
      </dgm:t>
    </dgm:pt>
    <dgm:pt modelId="{9DBE63A6-C601-4429-B05F-90EA25CFE7FE}" type="pres">
      <dgm:prSet presAssocID="{DD803322-5ED0-443B-85BC-00DB481B537F}" presName="root1" presStyleCnt="0"/>
      <dgm:spPr/>
      <dgm:t>
        <a:bodyPr/>
        <a:lstStyle/>
        <a:p>
          <a:endParaRPr lang="ru-RU"/>
        </a:p>
      </dgm:t>
    </dgm:pt>
    <dgm:pt modelId="{90DCFCB9-2DC9-4B15-89B3-11FD62F20E14}" type="pres">
      <dgm:prSet presAssocID="{DD803322-5ED0-443B-85BC-00DB481B537F}" presName="LevelOneTextNode" presStyleLbl="node0" presStyleIdx="0" presStyleCnt="1" custScaleX="222906" custScaleY="312511" custLinFactNeighborX="-64634" custLinFactNeighborY="19161">
        <dgm:presLayoutVars>
          <dgm:chPref val="3"/>
        </dgm:presLayoutVars>
      </dgm:prSet>
      <dgm:spPr/>
      <dgm:t>
        <a:bodyPr/>
        <a:lstStyle/>
        <a:p>
          <a:endParaRPr lang="ru-RU"/>
        </a:p>
      </dgm:t>
    </dgm:pt>
    <dgm:pt modelId="{8AE47F05-F6C8-4454-8169-47D4E53730AA}" type="pres">
      <dgm:prSet presAssocID="{DD803322-5ED0-443B-85BC-00DB481B537F}" presName="level2hierChild" presStyleCnt="0"/>
      <dgm:spPr/>
      <dgm:t>
        <a:bodyPr/>
        <a:lstStyle/>
        <a:p>
          <a:endParaRPr lang="ru-RU"/>
        </a:p>
      </dgm:t>
    </dgm:pt>
    <dgm:pt modelId="{145524C4-71D2-4767-95DB-D266DAB5D176}" type="pres">
      <dgm:prSet presAssocID="{60A5A329-F41D-4849-968E-DBE499551FF5}" presName="conn2-1" presStyleLbl="parChTrans1D2" presStyleIdx="0" presStyleCnt="6"/>
      <dgm:spPr/>
      <dgm:t>
        <a:bodyPr/>
        <a:lstStyle/>
        <a:p>
          <a:endParaRPr lang="ru-RU"/>
        </a:p>
      </dgm:t>
    </dgm:pt>
    <dgm:pt modelId="{97534373-E1CF-41C2-846E-686E471D3080}" type="pres">
      <dgm:prSet presAssocID="{60A5A329-F41D-4849-968E-DBE499551FF5}" presName="connTx" presStyleLbl="parChTrans1D2" presStyleIdx="0" presStyleCnt="6"/>
      <dgm:spPr/>
      <dgm:t>
        <a:bodyPr/>
        <a:lstStyle/>
        <a:p>
          <a:endParaRPr lang="ru-RU"/>
        </a:p>
      </dgm:t>
    </dgm:pt>
    <dgm:pt modelId="{81856035-1C83-4317-B4EB-634F96878D44}" type="pres">
      <dgm:prSet presAssocID="{049C9EE6-1D38-4379-8CA1-929BB93D7266}" presName="root2" presStyleCnt="0"/>
      <dgm:spPr/>
      <dgm:t>
        <a:bodyPr/>
        <a:lstStyle/>
        <a:p>
          <a:endParaRPr lang="ru-RU"/>
        </a:p>
      </dgm:t>
    </dgm:pt>
    <dgm:pt modelId="{523D7F03-8811-4BF2-B36A-99C0C24D06B8}" type="pres">
      <dgm:prSet presAssocID="{049C9EE6-1D38-4379-8CA1-929BB93D7266}" presName="LevelTwoTextNode" presStyleLbl="node2" presStyleIdx="0" presStyleCnt="6" custScaleX="166509" custLinFactNeighborX="16906" custLinFactNeighborY="6921">
        <dgm:presLayoutVars>
          <dgm:chPref val="3"/>
        </dgm:presLayoutVars>
      </dgm:prSet>
      <dgm:spPr/>
      <dgm:t>
        <a:bodyPr/>
        <a:lstStyle/>
        <a:p>
          <a:endParaRPr lang="ru-RU"/>
        </a:p>
      </dgm:t>
    </dgm:pt>
    <dgm:pt modelId="{5F1111D2-0B70-436F-B145-C0326A124EAD}" type="pres">
      <dgm:prSet presAssocID="{049C9EE6-1D38-4379-8CA1-929BB93D7266}" presName="level3hierChild" presStyleCnt="0"/>
      <dgm:spPr/>
      <dgm:t>
        <a:bodyPr/>
        <a:lstStyle/>
        <a:p>
          <a:endParaRPr lang="ru-RU"/>
        </a:p>
      </dgm:t>
    </dgm:pt>
    <dgm:pt modelId="{E39C1DAC-2504-47A3-9041-5604F6F88BF6}" type="pres">
      <dgm:prSet presAssocID="{C067E648-B318-45CE-8D77-7B731E843178}" presName="conn2-1" presStyleLbl="parChTrans1D3" presStyleIdx="0" presStyleCnt="6"/>
      <dgm:spPr/>
      <dgm:t>
        <a:bodyPr/>
        <a:lstStyle/>
        <a:p>
          <a:endParaRPr lang="ru-RU"/>
        </a:p>
      </dgm:t>
    </dgm:pt>
    <dgm:pt modelId="{DF628808-059E-432C-90F7-620EC94966F7}" type="pres">
      <dgm:prSet presAssocID="{C067E648-B318-45CE-8D77-7B731E843178}" presName="connTx" presStyleLbl="parChTrans1D3" presStyleIdx="0" presStyleCnt="6"/>
      <dgm:spPr/>
      <dgm:t>
        <a:bodyPr/>
        <a:lstStyle/>
        <a:p>
          <a:endParaRPr lang="ru-RU"/>
        </a:p>
      </dgm:t>
    </dgm:pt>
    <dgm:pt modelId="{4B5A3E2E-693A-41A4-B715-6675D82C3114}" type="pres">
      <dgm:prSet presAssocID="{BF0B5336-0F15-4C62-BADF-78E94CA82BAC}" presName="root2" presStyleCnt="0"/>
      <dgm:spPr/>
      <dgm:t>
        <a:bodyPr/>
        <a:lstStyle/>
        <a:p>
          <a:endParaRPr lang="ru-RU"/>
        </a:p>
      </dgm:t>
    </dgm:pt>
    <dgm:pt modelId="{6751C8A9-5C4C-48C3-B35D-7B47DDD3F713}" type="pres">
      <dgm:prSet presAssocID="{BF0B5336-0F15-4C62-BADF-78E94CA82BAC}" presName="LevelTwoTextNode" presStyleLbl="node3" presStyleIdx="0" presStyleCnt="6" custScaleX="118530" custScaleY="95704" custLinFactNeighborX="3922" custLinFactNeighborY="-396">
        <dgm:presLayoutVars>
          <dgm:chPref val="3"/>
        </dgm:presLayoutVars>
      </dgm:prSet>
      <dgm:spPr/>
      <dgm:t>
        <a:bodyPr/>
        <a:lstStyle/>
        <a:p>
          <a:endParaRPr lang="ru-RU"/>
        </a:p>
      </dgm:t>
    </dgm:pt>
    <dgm:pt modelId="{B97B94C4-AD20-4AD4-90AC-8CBEC13EB045}" type="pres">
      <dgm:prSet presAssocID="{BF0B5336-0F15-4C62-BADF-78E94CA82BAC}" presName="level3hierChild" presStyleCnt="0"/>
      <dgm:spPr/>
      <dgm:t>
        <a:bodyPr/>
        <a:lstStyle/>
        <a:p>
          <a:endParaRPr lang="ru-RU"/>
        </a:p>
      </dgm:t>
    </dgm:pt>
    <dgm:pt modelId="{4636B4AA-1C41-40C1-8E98-C1C11903DE8A}" type="pres">
      <dgm:prSet presAssocID="{31A4D8A6-4622-4BFA-BFFA-D3630BBBC937}" presName="conn2-1" presStyleLbl="parChTrans1D2" presStyleIdx="1" presStyleCnt="6"/>
      <dgm:spPr/>
      <dgm:t>
        <a:bodyPr/>
        <a:lstStyle/>
        <a:p>
          <a:endParaRPr lang="ru-RU"/>
        </a:p>
      </dgm:t>
    </dgm:pt>
    <dgm:pt modelId="{6AA33E5A-1C0B-42C9-9183-893FA9DFB4AA}" type="pres">
      <dgm:prSet presAssocID="{31A4D8A6-4622-4BFA-BFFA-D3630BBBC937}" presName="connTx" presStyleLbl="parChTrans1D2" presStyleIdx="1" presStyleCnt="6"/>
      <dgm:spPr/>
      <dgm:t>
        <a:bodyPr/>
        <a:lstStyle/>
        <a:p>
          <a:endParaRPr lang="ru-RU"/>
        </a:p>
      </dgm:t>
    </dgm:pt>
    <dgm:pt modelId="{9FA766CD-8E97-4D84-9379-FDE1BCD10B37}" type="pres">
      <dgm:prSet presAssocID="{FAAFEDE3-90B0-4BAB-94F8-097BCE088463}" presName="root2" presStyleCnt="0"/>
      <dgm:spPr/>
      <dgm:t>
        <a:bodyPr/>
        <a:lstStyle/>
        <a:p>
          <a:endParaRPr lang="ru-RU"/>
        </a:p>
      </dgm:t>
    </dgm:pt>
    <dgm:pt modelId="{3FEC0FCC-5D96-45ED-AED1-0D24FEC5657C}" type="pres">
      <dgm:prSet presAssocID="{FAAFEDE3-90B0-4BAB-94F8-097BCE088463}" presName="LevelTwoTextNode" presStyleLbl="node2" presStyleIdx="1" presStyleCnt="6" custScaleX="167164" custLinFactNeighborX="16906" custLinFactNeighborY="-1518">
        <dgm:presLayoutVars>
          <dgm:chPref val="3"/>
        </dgm:presLayoutVars>
      </dgm:prSet>
      <dgm:spPr/>
      <dgm:t>
        <a:bodyPr/>
        <a:lstStyle/>
        <a:p>
          <a:endParaRPr lang="ru-RU"/>
        </a:p>
      </dgm:t>
    </dgm:pt>
    <dgm:pt modelId="{28D58FA5-65E1-48B6-9B3F-AA511BBB6888}" type="pres">
      <dgm:prSet presAssocID="{FAAFEDE3-90B0-4BAB-94F8-097BCE088463}" presName="level3hierChild" presStyleCnt="0"/>
      <dgm:spPr/>
      <dgm:t>
        <a:bodyPr/>
        <a:lstStyle/>
        <a:p>
          <a:endParaRPr lang="ru-RU"/>
        </a:p>
      </dgm:t>
    </dgm:pt>
    <dgm:pt modelId="{954AE27C-78AB-49EF-9174-99290156C340}" type="pres">
      <dgm:prSet presAssocID="{5ECF0726-D730-428F-BD17-1966D5BD6482}" presName="conn2-1" presStyleLbl="parChTrans1D3" presStyleIdx="1" presStyleCnt="6"/>
      <dgm:spPr/>
      <dgm:t>
        <a:bodyPr/>
        <a:lstStyle/>
        <a:p>
          <a:endParaRPr lang="ru-RU"/>
        </a:p>
      </dgm:t>
    </dgm:pt>
    <dgm:pt modelId="{C9D7E1E1-842F-46F4-967E-1D3620751E17}" type="pres">
      <dgm:prSet presAssocID="{5ECF0726-D730-428F-BD17-1966D5BD6482}" presName="connTx" presStyleLbl="parChTrans1D3" presStyleIdx="1" presStyleCnt="6"/>
      <dgm:spPr/>
      <dgm:t>
        <a:bodyPr/>
        <a:lstStyle/>
        <a:p>
          <a:endParaRPr lang="ru-RU"/>
        </a:p>
      </dgm:t>
    </dgm:pt>
    <dgm:pt modelId="{E63F310E-C654-44DB-960E-0BD7AE281786}" type="pres">
      <dgm:prSet presAssocID="{C1129920-15FD-4174-BA83-3FDC80A00380}" presName="root2" presStyleCnt="0"/>
      <dgm:spPr/>
      <dgm:t>
        <a:bodyPr/>
        <a:lstStyle/>
        <a:p>
          <a:endParaRPr lang="ru-RU"/>
        </a:p>
      </dgm:t>
    </dgm:pt>
    <dgm:pt modelId="{6AD77712-FCB8-4F0A-978E-80820456D422}" type="pres">
      <dgm:prSet presAssocID="{C1129920-15FD-4174-BA83-3FDC80A00380}" presName="LevelTwoTextNode" presStyleLbl="node3" presStyleIdx="1" presStyleCnt="6" custScaleX="119666" custLinFactNeighborX="3267" custLinFactNeighborY="-1518">
        <dgm:presLayoutVars>
          <dgm:chPref val="3"/>
        </dgm:presLayoutVars>
      </dgm:prSet>
      <dgm:spPr/>
      <dgm:t>
        <a:bodyPr/>
        <a:lstStyle/>
        <a:p>
          <a:endParaRPr lang="ru-RU"/>
        </a:p>
      </dgm:t>
    </dgm:pt>
    <dgm:pt modelId="{937DCB04-28FC-43AC-85A0-A472487487AD}" type="pres">
      <dgm:prSet presAssocID="{C1129920-15FD-4174-BA83-3FDC80A00380}" presName="level3hierChild" presStyleCnt="0"/>
      <dgm:spPr/>
      <dgm:t>
        <a:bodyPr/>
        <a:lstStyle/>
        <a:p>
          <a:endParaRPr lang="ru-RU"/>
        </a:p>
      </dgm:t>
    </dgm:pt>
    <dgm:pt modelId="{15B13A23-62C4-47AB-804B-1B287E96D23E}" type="pres">
      <dgm:prSet presAssocID="{41269FA6-7683-41AB-9C8B-356C8FF63F87}" presName="conn2-1" presStyleLbl="parChTrans1D2" presStyleIdx="2" presStyleCnt="6"/>
      <dgm:spPr/>
      <dgm:t>
        <a:bodyPr/>
        <a:lstStyle/>
        <a:p>
          <a:endParaRPr lang="ru-RU"/>
        </a:p>
      </dgm:t>
    </dgm:pt>
    <dgm:pt modelId="{97C76236-2C6B-4779-B185-15EA0E975BFD}" type="pres">
      <dgm:prSet presAssocID="{41269FA6-7683-41AB-9C8B-356C8FF63F87}" presName="connTx" presStyleLbl="parChTrans1D2" presStyleIdx="2" presStyleCnt="6"/>
      <dgm:spPr/>
      <dgm:t>
        <a:bodyPr/>
        <a:lstStyle/>
        <a:p>
          <a:endParaRPr lang="ru-RU"/>
        </a:p>
      </dgm:t>
    </dgm:pt>
    <dgm:pt modelId="{0E41B0E2-8EA0-46E4-8231-58710EA59785}" type="pres">
      <dgm:prSet presAssocID="{FC9B00A3-C87A-400D-983B-FCA484051A22}" presName="root2" presStyleCnt="0"/>
      <dgm:spPr/>
      <dgm:t>
        <a:bodyPr/>
        <a:lstStyle/>
        <a:p>
          <a:endParaRPr lang="ru-RU"/>
        </a:p>
      </dgm:t>
    </dgm:pt>
    <dgm:pt modelId="{39E401C9-005A-4B01-B742-09C25ED08B3D}" type="pres">
      <dgm:prSet presAssocID="{FC9B00A3-C87A-400D-983B-FCA484051A22}" presName="LevelTwoTextNode" presStyleLbl="node2" presStyleIdx="2" presStyleCnt="6" custScaleX="168811" custLinFactNeighborX="16906" custLinFactNeighborY="2574">
        <dgm:presLayoutVars>
          <dgm:chPref val="3"/>
        </dgm:presLayoutVars>
      </dgm:prSet>
      <dgm:spPr/>
      <dgm:t>
        <a:bodyPr/>
        <a:lstStyle/>
        <a:p>
          <a:endParaRPr lang="ru-RU"/>
        </a:p>
      </dgm:t>
    </dgm:pt>
    <dgm:pt modelId="{84C62491-40D6-4ACD-AE3D-F0E2F002205B}" type="pres">
      <dgm:prSet presAssocID="{FC9B00A3-C87A-400D-983B-FCA484051A22}" presName="level3hierChild" presStyleCnt="0"/>
      <dgm:spPr/>
      <dgm:t>
        <a:bodyPr/>
        <a:lstStyle/>
        <a:p>
          <a:endParaRPr lang="ru-RU"/>
        </a:p>
      </dgm:t>
    </dgm:pt>
    <dgm:pt modelId="{511AB887-C3BC-489D-8F99-85EC09F4B07F}" type="pres">
      <dgm:prSet presAssocID="{A6E63178-7CD5-45D8-8182-26658D2EDE4B}" presName="conn2-1" presStyleLbl="parChTrans1D3" presStyleIdx="2" presStyleCnt="6"/>
      <dgm:spPr/>
      <dgm:t>
        <a:bodyPr/>
        <a:lstStyle/>
        <a:p>
          <a:endParaRPr lang="ru-RU"/>
        </a:p>
      </dgm:t>
    </dgm:pt>
    <dgm:pt modelId="{742C205B-B64F-4750-A03F-25488649FB73}" type="pres">
      <dgm:prSet presAssocID="{A6E63178-7CD5-45D8-8182-26658D2EDE4B}" presName="connTx" presStyleLbl="parChTrans1D3" presStyleIdx="2" presStyleCnt="6"/>
      <dgm:spPr/>
      <dgm:t>
        <a:bodyPr/>
        <a:lstStyle/>
        <a:p>
          <a:endParaRPr lang="ru-RU"/>
        </a:p>
      </dgm:t>
    </dgm:pt>
    <dgm:pt modelId="{86B03E51-87A1-4B0F-9469-F00D320C5CB3}" type="pres">
      <dgm:prSet presAssocID="{65F3A0F2-7974-44AA-9D9C-5522A97E2544}" presName="root2" presStyleCnt="0"/>
      <dgm:spPr/>
      <dgm:t>
        <a:bodyPr/>
        <a:lstStyle/>
        <a:p>
          <a:endParaRPr lang="ru-RU"/>
        </a:p>
      </dgm:t>
    </dgm:pt>
    <dgm:pt modelId="{F800A253-7438-4E8D-BA58-8175A2AD3B64}" type="pres">
      <dgm:prSet presAssocID="{65F3A0F2-7974-44AA-9D9C-5522A97E2544}" presName="LevelTwoTextNode" presStyleLbl="node3" presStyleIdx="2" presStyleCnt="6" custScaleX="131237" custLinFactNeighborX="1620" custLinFactNeighborY="2574">
        <dgm:presLayoutVars>
          <dgm:chPref val="3"/>
        </dgm:presLayoutVars>
      </dgm:prSet>
      <dgm:spPr/>
      <dgm:t>
        <a:bodyPr/>
        <a:lstStyle/>
        <a:p>
          <a:endParaRPr lang="ru-RU"/>
        </a:p>
      </dgm:t>
    </dgm:pt>
    <dgm:pt modelId="{B882CB56-5D3A-40AB-978C-C80BEB7F2B3D}" type="pres">
      <dgm:prSet presAssocID="{65F3A0F2-7974-44AA-9D9C-5522A97E2544}" presName="level3hierChild" presStyleCnt="0"/>
      <dgm:spPr/>
      <dgm:t>
        <a:bodyPr/>
        <a:lstStyle/>
        <a:p>
          <a:endParaRPr lang="ru-RU"/>
        </a:p>
      </dgm:t>
    </dgm:pt>
    <dgm:pt modelId="{1D8181B0-F237-4F71-85B3-12FE56F4926A}" type="pres">
      <dgm:prSet presAssocID="{4B96F612-3DB8-4D51-B2EA-92425AD88EDA}" presName="conn2-1" presStyleLbl="parChTrans1D2" presStyleIdx="3" presStyleCnt="6"/>
      <dgm:spPr/>
      <dgm:t>
        <a:bodyPr/>
        <a:lstStyle/>
        <a:p>
          <a:endParaRPr lang="ru-RU"/>
        </a:p>
      </dgm:t>
    </dgm:pt>
    <dgm:pt modelId="{58CDD371-A89C-4DC4-8998-83CD91D790E4}" type="pres">
      <dgm:prSet presAssocID="{4B96F612-3DB8-4D51-B2EA-92425AD88EDA}" presName="connTx" presStyleLbl="parChTrans1D2" presStyleIdx="3" presStyleCnt="6"/>
      <dgm:spPr/>
      <dgm:t>
        <a:bodyPr/>
        <a:lstStyle/>
        <a:p>
          <a:endParaRPr lang="ru-RU"/>
        </a:p>
      </dgm:t>
    </dgm:pt>
    <dgm:pt modelId="{DD4CE109-DE50-4A03-83F5-BBADB4AE6B7C}" type="pres">
      <dgm:prSet presAssocID="{7876BC98-4FDD-4BDA-8EF2-831D4F52E8E9}" presName="root2" presStyleCnt="0"/>
      <dgm:spPr/>
      <dgm:t>
        <a:bodyPr/>
        <a:lstStyle/>
        <a:p>
          <a:endParaRPr lang="ru-RU"/>
        </a:p>
      </dgm:t>
    </dgm:pt>
    <dgm:pt modelId="{E3C1ADDF-60A7-4DCF-B793-4270E2602F14}" type="pres">
      <dgm:prSet presAssocID="{7876BC98-4FDD-4BDA-8EF2-831D4F52E8E9}" presName="LevelTwoTextNode" presStyleLbl="node2" presStyleIdx="3" presStyleCnt="6" custScaleX="166387" custLinFactNeighborX="18032" custLinFactNeighborY="-3200">
        <dgm:presLayoutVars>
          <dgm:chPref val="3"/>
        </dgm:presLayoutVars>
      </dgm:prSet>
      <dgm:spPr/>
      <dgm:t>
        <a:bodyPr/>
        <a:lstStyle/>
        <a:p>
          <a:endParaRPr lang="ru-RU"/>
        </a:p>
      </dgm:t>
    </dgm:pt>
    <dgm:pt modelId="{A25E6FBF-0E6B-4B74-9196-CED230C349D6}" type="pres">
      <dgm:prSet presAssocID="{7876BC98-4FDD-4BDA-8EF2-831D4F52E8E9}" presName="level3hierChild" presStyleCnt="0"/>
      <dgm:spPr/>
      <dgm:t>
        <a:bodyPr/>
        <a:lstStyle/>
        <a:p>
          <a:endParaRPr lang="ru-RU"/>
        </a:p>
      </dgm:t>
    </dgm:pt>
    <dgm:pt modelId="{1F7631A8-9F79-4367-937F-77CB278931C1}" type="pres">
      <dgm:prSet presAssocID="{B8928303-023A-4C06-9F75-1B53A2B0A088}" presName="conn2-1" presStyleLbl="parChTrans1D3" presStyleIdx="3" presStyleCnt="6"/>
      <dgm:spPr/>
      <dgm:t>
        <a:bodyPr/>
        <a:lstStyle/>
        <a:p>
          <a:endParaRPr lang="ru-RU"/>
        </a:p>
      </dgm:t>
    </dgm:pt>
    <dgm:pt modelId="{E558EAAB-8C01-4CDB-B53F-F3FC43329008}" type="pres">
      <dgm:prSet presAssocID="{B8928303-023A-4C06-9F75-1B53A2B0A088}" presName="connTx" presStyleLbl="parChTrans1D3" presStyleIdx="3" presStyleCnt="6"/>
      <dgm:spPr/>
      <dgm:t>
        <a:bodyPr/>
        <a:lstStyle/>
        <a:p>
          <a:endParaRPr lang="ru-RU"/>
        </a:p>
      </dgm:t>
    </dgm:pt>
    <dgm:pt modelId="{F54139BE-DEE7-45B6-A656-C8939085F6D5}" type="pres">
      <dgm:prSet presAssocID="{4C077A1A-DCD9-4404-B17A-E6413DC23CF5}" presName="root2" presStyleCnt="0"/>
      <dgm:spPr/>
      <dgm:t>
        <a:bodyPr/>
        <a:lstStyle/>
        <a:p>
          <a:endParaRPr lang="ru-RU"/>
        </a:p>
      </dgm:t>
    </dgm:pt>
    <dgm:pt modelId="{262D4D26-1EC1-4A53-8023-104D2919485A}" type="pres">
      <dgm:prSet presAssocID="{4C077A1A-DCD9-4404-B17A-E6413DC23CF5}" presName="LevelTwoTextNode" presStyleLbl="node3" presStyleIdx="3" presStyleCnt="6" custScaleX="119117" custScaleY="63454" custLinFactNeighborX="9007" custLinFactNeighborY="-1682">
        <dgm:presLayoutVars>
          <dgm:chPref val="3"/>
        </dgm:presLayoutVars>
      </dgm:prSet>
      <dgm:spPr/>
      <dgm:t>
        <a:bodyPr/>
        <a:lstStyle/>
        <a:p>
          <a:endParaRPr lang="ru-RU"/>
        </a:p>
      </dgm:t>
    </dgm:pt>
    <dgm:pt modelId="{BDA8C96D-911E-480E-A7D1-225453BD411D}" type="pres">
      <dgm:prSet presAssocID="{4C077A1A-DCD9-4404-B17A-E6413DC23CF5}" presName="level3hierChild" presStyleCnt="0"/>
      <dgm:spPr/>
      <dgm:t>
        <a:bodyPr/>
        <a:lstStyle/>
        <a:p>
          <a:endParaRPr lang="ru-RU"/>
        </a:p>
      </dgm:t>
    </dgm:pt>
    <dgm:pt modelId="{F29BB1C1-A353-4A21-A789-C77E3F04CD58}" type="pres">
      <dgm:prSet presAssocID="{62F1B9AD-B1C9-4BB4-89B0-A3097D564233}" presName="conn2-1" presStyleLbl="parChTrans1D2" presStyleIdx="4" presStyleCnt="6"/>
      <dgm:spPr/>
      <dgm:t>
        <a:bodyPr/>
        <a:lstStyle/>
        <a:p>
          <a:endParaRPr lang="ru-RU"/>
        </a:p>
      </dgm:t>
    </dgm:pt>
    <dgm:pt modelId="{18638514-0C9D-4E8E-BF1A-3D270B907C0A}" type="pres">
      <dgm:prSet presAssocID="{62F1B9AD-B1C9-4BB4-89B0-A3097D564233}" presName="connTx" presStyleLbl="parChTrans1D2" presStyleIdx="4" presStyleCnt="6"/>
      <dgm:spPr/>
      <dgm:t>
        <a:bodyPr/>
        <a:lstStyle/>
        <a:p>
          <a:endParaRPr lang="ru-RU"/>
        </a:p>
      </dgm:t>
    </dgm:pt>
    <dgm:pt modelId="{E5D8520A-A082-46F8-8080-FCFE7751D2B1}" type="pres">
      <dgm:prSet presAssocID="{84564299-2850-4D87-9369-786F6CC2676D}" presName="root2" presStyleCnt="0"/>
      <dgm:spPr/>
      <dgm:t>
        <a:bodyPr/>
        <a:lstStyle/>
        <a:p>
          <a:endParaRPr lang="ru-RU"/>
        </a:p>
      </dgm:t>
    </dgm:pt>
    <dgm:pt modelId="{D7AF9A71-9403-4171-B3D0-407C56B1CBB4}" type="pres">
      <dgm:prSet presAssocID="{84564299-2850-4D87-9369-786F6CC2676D}" presName="LevelTwoTextNode" presStyleLbl="node2" presStyleIdx="4" presStyleCnt="6" custScaleX="165266" custLinFactNeighborX="18032" custLinFactNeighborY="-8658">
        <dgm:presLayoutVars>
          <dgm:chPref val="3"/>
        </dgm:presLayoutVars>
      </dgm:prSet>
      <dgm:spPr/>
      <dgm:t>
        <a:bodyPr/>
        <a:lstStyle/>
        <a:p>
          <a:endParaRPr lang="ru-RU"/>
        </a:p>
      </dgm:t>
    </dgm:pt>
    <dgm:pt modelId="{851BED2C-C658-4165-80DD-354CAD9D334D}" type="pres">
      <dgm:prSet presAssocID="{84564299-2850-4D87-9369-786F6CC2676D}" presName="level3hierChild" presStyleCnt="0"/>
      <dgm:spPr/>
      <dgm:t>
        <a:bodyPr/>
        <a:lstStyle/>
        <a:p>
          <a:endParaRPr lang="ru-RU"/>
        </a:p>
      </dgm:t>
    </dgm:pt>
    <dgm:pt modelId="{F712E036-B866-48F6-A0AA-FD7AC1ED0738}" type="pres">
      <dgm:prSet presAssocID="{555F40CB-09A4-4759-BFD4-E3C364C6896F}" presName="conn2-1" presStyleLbl="parChTrans1D3" presStyleIdx="4" presStyleCnt="6"/>
      <dgm:spPr/>
      <dgm:t>
        <a:bodyPr/>
        <a:lstStyle/>
        <a:p>
          <a:endParaRPr lang="ru-RU"/>
        </a:p>
      </dgm:t>
    </dgm:pt>
    <dgm:pt modelId="{41E63514-1EA2-473D-94B3-9B53898D0FCA}" type="pres">
      <dgm:prSet presAssocID="{555F40CB-09A4-4759-BFD4-E3C364C6896F}" presName="connTx" presStyleLbl="parChTrans1D3" presStyleIdx="4" presStyleCnt="6"/>
      <dgm:spPr/>
      <dgm:t>
        <a:bodyPr/>
        <a:lstStyle/>
        <a:p>
          <a:endParaRPr lang="ru-RU"/>
        </a:p>
      </dgm:t>
    </dgm:pt>
    <dgm:pt modelId="{23A106BC-14EE-4F58-B7DB-347C2C7BC848}" type="pres">
      <dgm:prSet presAssocID="{8462EE2E-A836-43A2-89AC-399AFD685768}" presName="root2" presStyleCnt="0"/>
      <dgm:spPr/>
      <dgm:t>
        <a:bodyPr/>
        <a:lstStyle/>
        <a:p>
          <a:endParaRPr lang="ru-RU"/>
        </a:p>
      </dgm:t>
    </dgm:pt>
    <dgm:pt modelId="{93335D04-51C4-4253-A950-666A34854EBA}" type="pres">
      <dgm:prSet presAssocID="{8462EE2E-A836-43A2-89AC-399AFD685768}" presName="LevelTwoTextNode" presStyleLbl="node3" presStyleIdx="4" presStyleCnt="6" custScaleY="58633" custLinFactNeighborX="10128" custLinFactNeighborY="-9925">
        <dgm:presLayoutVars>
          <dgm:chPref val="3"/>
        </dgm:presLayoutVars>
      </dgm:prSet>
      <dgm:spPr/>
      <dgm:t>
        <a:bodyPr/>
        <a:lstStyle/>
        <a:p>
          <a:endParaRPr lang="ru-RU"/>
        </a:p>
      </dgm:t>
    </dgm:pt>
    <dgm:pt modelId="{909C61DC-8010-495F-BBBF-7F7DFFB9AABF}" type="pres">
      <dgm:prSet presAssocID="{8462EE2E-A836-43A2-89AC-399AFD685768}" presName="level3hierChild" presStyleCnt="0"/>
      <dgm:spPr/>
      <dgm:t>
        <a:bodyPr/>
        <a:lstStyle/>
        <a:p>
          <a:endParaRPr lang="ru-RU"/>
        </a:p>
      </dgm:t>
    </dgm:pt>
    <dgm:pt modelId="{4F410696-440F-4A2C-9229-68C84B30F487}" type="pres">
      <dgm:prSet presAssocID="{696BCC67-4FAD-4460-880A-5524B1A31AB6}" presName="conn2-1" presStyleLbl="parChTrans1D2" presStyleIdx="5" presStyleCnt="6"/>
      <dgm:spPr/>
      <dgm:t>
        <a:bodyPr/>
        <a:lstStyle/>
        <a:p>
          <a:endParaRPr lang="ru-RU"/>
        </a:p>
      </dgm:t>
    </dgm:pt>
    <dgm:pt modelId="{577C6E00-8B49-429F-96A0-BA1DDDA609C1}" type="pres">
      <dgm:prSet presAssocID="{696BCC67-4FAD-4460-880A-5524B1A31AB6}" presName="connTx" presStyleLbl="parChTrans1D2" presStyleIdx="5" presStyleCnt="6"/>
      <dgm:spPr/>
      <dgm:t>
        <a:bodyPr/>
        <a:lstStyle/>
        <a:p>
          <a:endParaRPr lang="ru-RU"/>
        </a:p>
      </dgm:t>
    </dgm:pt>
    <dgm:pt modelId="{AC78ECE6-1FF7-452D-8ACD-7B5AAF19CD72}" type="pres">
      <dgm:prSet presAssocID="{44655163-1B30-46BD-B862-4B385D10C7C4}" presName="root2" presStyleCnt="0"/>
      <dgm:spPr/>
      <dgm:t>
        <a:bodyPr/>
        <a:lstStyle/>
        <a:p>
          <a:endParaRPr lang="ru-RU"/>
        </a:p>
      </dgm:t>
    </dgm:pt>
    <dgm:pt modelId="{96B76874-633D-4B68-882F-0B4FF1FC5294}" type="pres">
      <dgm:prSet presAssocID="{44655163-1B30-46BD-B862-4B385D10C7C4}" presName="LevelTwoTextNode" presStyleLbl="node2" presStyleIdx="5" presStyleCnt="6" custScaleX="138322" custLinFactNeighborX="27990" custLinFactNeighborY="1599">
        <dgm:presLayoutVars>
          <dgm:chPref val="3"/>
        </dgm:presLayoutVars>
      </dgm:prSet>
      <dgm:spPr/>
      <dgm:t>
        <a:bodyPr/>
        <a:lstStyle/>
        <a:p>
          <a:endParaRPr lang="ru-RU"/>
        </a:p>
      </dgm:t>
    </dgm:pt>
    <dgm:pt modelId="{48F27B21-EB30-4C54-825A-45D759C273EA}" type="pres">
      <dgm:prSet presAssocID="{44655163-1B30-46BD-B862-4B385D10C7C4}" presName="level3hierChild" presStyleCnt="0"/>
      <dgm:spPr/>
      <dgm:t>
        <a:bodyPr/>
        <a:lstStyle/>
        <a:p>
          <a:endParaRPr lang="ru-RU"/>
        </a:p>
      </dgm:t>
    </dgm:pt>
    <dgm:pt modelId="{02B1126E-5E08-48B3-8970-24545C14F00B}" type="pres">
      <dgm:prSet presAssocID="{3F89926C-9955-4C45-AD3E-E54156CA6951}" presName="conn2-1" presStyleLbl="parChTrans1D3" presStyleIdx="5" presStyleCnt="6"/>
      <dgm:spPr/>
      <dgm:t>
        <a:bodyPr/>
        <a:lstStyle/>
        <a:p>
          <a:endParaRPr lang="ru-RU"/>
        </a:p>
      </dgm:t>
    </dgm:pt>
    <dgm:pt modelId="{FF7ACA9B-4995-4241-B534-56ED83D3437C}" type="pres">
      <dgm:prSet presAssocID="{3F89926C-9955-4C45-AD3E-E54156CA6951}" presName="connTx" presStyleLbl="parChTrans1D3" presStyleIdx="5" presStyleCnt="6"/>
      <dgm:spPr/>
      <dgm:t>
        <a:bodyPr/>
        <a:lstStyle/>
        <a:p>
          <a:endParaRPr lang="ru-RU"/>
        </a:p>
      </dgm:t>
    </dgm:pt>
    <dgm:pt modelId="{86C1B5C6-5D83-45CD-95CE-DA0DC55E1D39}" type="pres">
      <dgm:prSet presAssocID="{5A1E7C30-AEE8-4CCF-8275-092C67AC48B3}" presName="root2" presStyleCnt="0"/>
      <dgm:spPr/>
      <dgm:t>
        <a:bodyPr/>
        <a:lstStyle/>
        <a:p>
          <a:endParaRPr lang="ru-RU"/>
        </a:p>
      </dgm:t>
    </dgm:pt>
    <dgm:pt modelId="{10508F02-7F9D-493B-90D2-DE711B9248AB}" type="pres">
      <dgm:prSet presAssocID="{5A1E7C30-AEE8-4CCF-8275-092C67AC48B3}" presName="LevelTwoTextNode" presStyleLbl="node3" presStyleIdx="5" presStyleCnt="6" custScaleX="177943" custLinFactNeighborX="5478" custLinFactNeighborY="396">
        <dgm:presLayoutVars>
          <dgm:chPref val="3"/>
        </dgm:presLayoutVars>
      </dgm:prSet>
      <dgm:spPr/>
      <dgm:t>
        <a:bodyPr/>
        <a:lstStyle/>
        <a:p>
          <a:endParaRPr lang="ru-RU"/>
        </a:p>
      </dgm:t>
    </dgm:pt>
    <dgm:pt modelId="{5DA1DB3D-AFC1-4260-A3FA-F2C8B83B9B67}" type="pres">
      <dgm:prSet presAssocID="{5A1E7C30-AEE8-4CCF-8275-092C67AC48B3}" presName="level3hierChild" presStyleCnt="0"/>
      <dgm:spPr/>
      <dgm:t>
        <a:bodyPr/>
        <a:lstStyle/>
        <a:p>
          <a:endParaRPr lang="ru-RU"/>
        </a:p>
      </dgm:t>
    </dgm:pt>
  </dgm:ptLst>
  <dgm:cxnLst>
    <dgm:cxn modelId="{27FA9B1E-DB5A-414E-B1E5-EE18D7B2A777}" type="presOf" srcId="{60A5A329-F41D-4849-968E-DBE499551FF5}" destId="{145524C4-71D2-4767-95DB-D266DAB5D176}" srcOrd="0" destOrd="0" presId="urn:microsoft.com/office/officeart/2005/8/layout/hierarchy2"/>
    <dgm:cxn modelId="{703B604C-96B1-4E62-865B-488274688EA7}" type="presOf" srcId="{696BCC67-4FAD-4460-880A-5524B1A31AB6}" destId="{577C6E00-8B49-429F-96A0-BA1DDDA609C1}" srcOrd="1" destOrd="0" presId="urn:microsoft.com/office/officeart/2005/8/layout/hierarchy2"/>
    <dgm:cxn modelId="{061AA3A0-909D-43A5-8404-98BAA61DD3B4}" type="presOf" srcId="{4B96F612-3DB8-4D51-B2EA-92425AD88EDA}" destId="{58CDD371-A89C-4DC4-8998-83CD91D790E4}" srcOrd="1" destOrd="0" presId="urn:microsoft.com/office/officeart/2005/8/layout/hierarchy2"/>
    <dgm:cxn modelId="{DAD9C137-3A50-44EF-BE4A-37B8F0EA5A65}" type="presOf" srcId="{44655163-1B30-46BD-B862-4B385D10C7C4}" destId="{96B76874-633D-4B68-882F-0B4FF1FC5294}" srcOrd="0" destOrd="0" presId="urn:microsoft.com/office/officeart/2005/8/layout/hierarchy2"/>
    <dgm:cxn modelId="{729FC06A-DB19-4544-9363-0E45D2B108FE}" srcId="{7876BC98-4FDD-4BDA-8EF2-831D4F52E8E9}" destId="{4C077A1A-DCD9-4404-B17A-E6413DC23CF5}" srcOrd="0" destOrd="0" parTransId="{B8928303-023A-4C06-9F75-1B53A2B0A088}" sibTransId="{CED90B1D-A014-442D-B9F7-937F89A61A78}"/>
    <dgm:cxn modelId="{BB47935C-2D5D-4048-9E43-7CC96D5BA20C}" type="presOf" srcId="{5D86884F-CE10-4EA5-935D-896DF6980DD1}" destId="{998C8E8A-DAE1-48FA-8086-8C2FF21B13EE}" srcOrd="0" destOrd="0" presId="urn:microsoft.com/office/officeart/2005/8/layout/hierarchy2"/>
    <dgm:cxn modelId="{361A4560-8014-4DA3-8C3F-8D9F0BBDF46E}" type="presOf" srcId="{7876BC98-4FDD-4BDA-8EF2-831D4F52E8E9}" destId="{E3C1ADDF-60A7-4DCF-B793-4270E2602F14}" srcOrd="0" destOrd="0" presId="urn:microsoft.com/office/officeart/2005/8/layout/hierarchy2"/>
    <dgm:cxn modelId="{DC191095-9983-4988-A308-4C8DF8DD5A0D}" type="presOf" srcId="{B8928303-023A-4C06-9F75-1B53A2B0A088}" destId="{E558EAAB-8C01-4CDB-B53F-F3FC43329008}" srcOrd="1" destOrd="0" presId="urn:microsoft.com/office/officeart/2005/8/layout/hierarchy2"/>
    <dgm:cxn modelId="{F6228733-958E-4D57-BC02-2B811E4711DC}" type="presOf" srcId="{60A5A329-F41D-4849-968E-DBE499551FF5}" destId="{97534373-E1CF-41C2-846E-686E471D3080}" srcOrd="1" destOrd="0" presId="urn:microsoft.com/office/officeart/2005/8/layout/hierarchy2"/>
    <dgm:cxn modelId="{7D9DE2DC-DC5C-41FF-AE38-44FD28E1B0D7}" type="presOf" srcId="{A6E63178-7CD5-45D8-8182-26658D2EDE4B}" destId="{511AB887-C3BC-489D-8F99-85EC09F4B07F}" srcOrd="0" destOrd="0" presId="urn:microsoft.com/office/officeart/2005/8/layout/hierarchy2"/>
    <dgm:cxn modelId="{CEA1A440-D6F3-47F4-9060-AEEEA6DC73BC}" type="presOf" srcId="{555F40CB-09A4-4759-BFD4-E3C364C6896F}" destId="{F712E036-B866-48F6-A0AA-FD7AC1ED0738}" srcOrd="0" destOrd="0" presId="urn:microsoft.com/office/officeart/2005/8/layout/hierarchy2"/>
    <dgm:cxn modelId="{A1A94E3A-A73F-4F63-8B09-3AD3718E5F1A}" type="presOf" srcId="{3F89926C-9955-4C45-AD3E-E54156CA6951}" destId="{02B1126E-5E08-48B3-8970-24545C14F00B}" srcOrd="0" destOrd="0" presId="urn:microsoft.com/office/officeart/2005/8/layout/hierarchy2"/>
    <dgm:cxn modelId="{7755C8EA-D211-4916-9577-76F9AD19E919}" srcId="{DD803322-5ED0-443B-85BC-00DB481B537F}" destId="{FAAFEDE3-90B0-4BAB-94F8-097BCE088463}" srcOrd="1" destOrd="0" parTransId="{31A4D8A6-4622-4BFA-BFFA-D3630BBBC937}" sibTransId="{6393BA4A-BB77-4ADB-8665-FE4FA32C9801}"/>
    <dgm:cxn modelId="{89D295C9-AE46-4B69-815F-8D60D2226A06}" type="presOf" srcId="{4B96F612-3DB8-4D51-B2EA-92425AD88EDA}" destId="{1D8181B0-F237-4F71-85B3-12FE56F4926A}" srcOrd="0" destOrd="0" presId="urn:microsoft.com/office/officeart/2005/8/layout/hierarchy2"/>
    <dgm:cxn modelId="{17C81888-6816-48A2-8D97-AAF7E0F76B0D}" type="presOf" srcId="{65F3A0F2-7974-44AA-9D9C-5522A97E2544}" destId="{F800A253-7438-4E8D-BA58-8175A2AD3B64}" srcOrd="0" destOrd="0" presId="urn:microsoft.com/office/officeart/2005/8/layout/hierarchy2"/>
    <dgm:cxn modelId="{01945592-FE42-4732-A3FF-75D0AA5102CC}" type="presOf" srcId="{5ECF0726-D730-428F-BD17-1966D5BD6482}" destId="{C9D7E1E1-842F-46F4-967E-1D3620751E17}" srcOrd="1" destOrd="0" presId="urn:microsoft.com/office/officeart/2005/8/layout/hierarchy2"/>
    <dgm:cxn modelId="{D6636B76-E6E2-47E6-A39F-95325CC06967}" type="presOf" srcId="{049C9EE6-1D38-4379-8CA1-929BB93D7266}" destId="{523D7F03-8811-4BF2-B36A-99C0C24D06B8}" srcOrd="0" destOrd="0" presId="urn:microsoft.com/office/officeart/2005/8/layout/hierarchy2"/>
    <dgm:cxn modelId="{724311D4-417D-4FF3-9CF8-D1CE19EC70FF}" type="presOf" srcId="{41269FA6-7683-41AB-9C8B-356C8FF63F87}" destId="{97C76236-2C6B-4779-B185-15EA0E975BFD}" srcOrd="1" destOrd="0" presId="urn:microsoft.com/office/officeart/2005/8/layout/hierarchy2"/>
    <dgm:cxn modelId="{CD02245E-125D-4A8B-B0A9-35143FFE1095}" type="presOf" srcId="{A6E63178-7CD5-45D8-8182-26658D2EDE4B}" destId="{742C205B-B64F-4750-A03F-25488649FB73}" srcOrd="1" destOrd="0" presId="urn:microsoft.com/office/officeart/2005/8/layout/hierarchy2"/>
    <dgm:cxn modelId="{B211E17F-C800-497C-B78A-0870D19D83D1}" type="presOf" srcId="{31A4D8A6-4622-4BFA-BFFA-D3630BBBC937}" destId="{4636B4AA-1C41-40C1-8E98-C1C11903DE8A}" srcOrd="0" destOrd="0" presId="urn:microsoft.com/office/officeart/2005/8/layout/hierarchy2"/>
    <dgm:cxn modelId="{01375F7F-EB4D-4777-A20A-962C5D924925}" srcId="{44655163-1B30-46BD-B862-4B385D10C7C4}" destId="{5A1E7C30-AEE8-4CCF-8275-092C67AC48B3}" srcOrd="0" destOrd="0" parTransId="{3F89926C-9955-4C45-AD3E-E54156CA6951}" sibTransId="{58229CBA-5BD7-4BFA-AC11-9AB08B84AD47}"/>
    <dgm:cxn modelId="{E4B9A348-2458-48FC-9080-F7257B04BF35}" type="presOf" srcId="{5ECF0726-D730-428F-BD17-1966D5BD6482}" destId="{954AE27C-78AB-49EF-9174-99290156C340}" srcOrd="0" destOrd="0" presId="urn:microsoft.com/office/officeart/2005/8/layout/hierarchy2"/>
    <dgm:cxn modelId="{2E9F744D-1651-446F-BDB9-C9160857EFF4}" srcId="{84564299-2850-4D87-9369-786F6CC2676D}" destId="{8462EE2E-A836-43A2-89AC-399AFD685768}" srcOrd="0" destOrd="0" parTransId="{555F40CB-09A4-4759-BFD4-E3C364C6896F}" sibTransId="{152D7097-B5D3-4B00-8F3A-3BC0E56E426E}"/>
    <dgm:cxn modelId="{015E665B-7839-4747-A2B2-C2812859BC2D}" type="presOf" srcId="{4C077A1A-DCD9-4404-B17A-E6413DC23CF5}" destId="{262D4D26-1EC1-4A53-8023-104D2919485A}" srcOrd="0" destOrd="0" presId="urn:microsoft.com/office/officeart/2005/8/layout/hierarchy2"/>
    <dgm:cxn modelId="{A5992551-D851-4195-B68F-D37240F4AD2F}" type="presOf" srcId="{41269FA6-7683-41AB-9C8B-356C8FF63F87}" destId="{15B13A23-62C4-47AB-804B-1B287E96D23E}" srcOrd="0" destOrd="0" presId="urn:microsoft.com/office/officeart/2005/8/layout/hierarchy2"/>
    <dgm:cxn modelId="{0B66365C-4E86-478C-AB8A-E3A4A2DCDF1C}" srcId="{049C9EE6-1D38-4379-8CA1-929BB93D7266}" destId="{BF0B5336-0F15-4C62-BADF-78E94CA82BAC}" srcOrd="0" destOrd="0" parTransId="{C067E648-B318-45CE-8D77-7B731E843178}" sibTransId="{75BB0E14-A567-493D-9EC0-54C94FA66D6C}"/>
    <dgm:cxn modelId="{EA612A82-263B-4A9D-BC0E-794BD1FFDCE7}" srcId="{DD803322-5ED0-443B-85BC-00DB481B537F}" destId="{7876BC98-4FDD-4BDA-8EF2-831D4F52E8E9}" srcOrd="3" destOrd="0" parTransId="{4B96F612-3DB8-4D51-B2EA-92425AD88EDA}" sibTransId="{21D92C4D-7750-4FE7-AE9B-262ADA769BF4}"/>
    <dgm:cxn modelId="{3EB2DB48-2E76-4C99-B529-42F9DAE1EC56}" type="presOf" srcId="{31A4D8A6-4622-4BFA-BFFA-D3630BBBC937}" destId="{6AA33E5A-1C0B-42C9-9183-893FA9DFB4AA}" srcOrd="1" destOrd="0" presId="urn:microsoft.com/office/officeart/2005/8/layout/hierarchy2"/>
    <dgm:cxn modelId="{4CCDF438-1310-40F3-982E-3FA9979912D9}" type="presOf" srcId="{C067E648-B318-45CE-8D77-7B731E843178}" destId="{E39C1DAC-2504-47A3-9041-5604F6F88BF6}" srcOrd="0" destOrd="0" presId="urn:microsoft.com/office/officeart/2005/8/layout/hierarchy2"/>
    <dgm:cxn modelId="{2797900E-2715-4ACC-BFCB-82AFB93A2353}" srcId="{DD803322-5ED0-443B-85BC-00DB481B537F}" destId="{44655163-1B30-46BD-B862-4B385D10C7C4}" srcOrd="5" destOrd="0" parTransId="{696BCC67-4FAD-4460-880A-5524B1A31AB6}" sibTransId="{2E5D6048-A21F-4081-B2C4-459539DE63B4}"/>
    <dgm:cxn modelId="{1D36A342-FA3F-41BE-B6E5-195A55BE94A6}" type="presOf" srcId="{696BCC67-4FAD-4460-880A-5524B1A31AB6}" destId="{4F410696-440F-4A2C-9229-68C84B30F487}" srcOrd="0" destOrd="0" presId="urn:microsoft.com/office/officeart/2005/8/layout/hierarchy2"/>
    <dgm:cxn modelId="{A8A9B56E-F896-4B76-AC3A-A23E329C6676}" srcId="{FAAFEDE3-90B0-4BAB-94F8-097BCE088463}" destId="{C1129920-15FD-4174-BA83-3FDC80A00380}" srcOrd="0" destOrd="0" parTransId="{5ECF0726-D730-428F-BD17-1966D5BD6482}" sibTransId="{9977E446-18C2-4D75-AEAF-00E6D588A50A}"/>
    <dgm:cxn modelId="{F2ADA9A4-106D-48DC-916C-FDB8D91693F0}" type="presOf" srcId="{FAAFEDE3-90B0-4BAB-94F8-097BCE088463}" destId="{3FEC0FCC-5D96-45ED-AED1-0D24FEC5657C}" srcOrd="0" destOrd="0" presId="urn:microsoft.com/office/officeart/2005/8/layout/hierarchy2"/>
    <dgm:cxn modelId="{154C5158-BBE1-4815-AA73-5A19B7BFADFE}" type="presOf" srcId="{C067E648-B318-45CE-8D77-7B731E843178}" destId="{DF628808-059E-432C-90F7-620EC94966F7}" srcOrd="1" destOrd="0" presId="urn:microsoft.com/office/officeart/2005/8/layout/hierarchy2"/>
    <dgm:cxn modelId="{CE517D97-23A4-4B24-8484-D8223F0927D1}" type="presOf" srcId="{FC9B00A3-C87A-400D-983B-FCA484051A22}" destId="{39E401C9-005A-4B01-B742-09C25ED08B3D}" srcOrd="0" destOrd="0" presId="urn:microsoft.com/office/officeart/2005/8/layout/hierarchy2"/>
    <dgm:cxn modelId="{03ECFB8D-54F3-4294-9054-CDC167A1FC25}" type="presOf" srcId="{62F1B9AD-B1C9-4BB4-89B0-A3097D564233}" destId="{F29BB1C1-A353-4A21-A789-C77E3F04CD58}" srcOrd="0" destOrd="0" presId="urn:microsoft.com/office/officeart/2005/8/layout/hierarchy2"/>
    <dgm:cxn modelId="{7CD1081A-977D-499F-822B-A6E68367F4C9}" srcId="{DD803322-5ED0-443B-85BC-00DB481B537F}" destId="{049C9EE6-1D38-4379-8CA1-929BB93D7266}" srcOrd="0" destOrd="0" parTransId="{60A5A329-F41D-4849-968E-DBE499551FF5}" sibTransId="{1D01D3EB-74C8-4A70-9D61-AAAB952BB7A1}"/>
    <dgm:cxn modelId="{A5224A0D-4DDF-4FF8-B4F0-FC2941A03ACA}" type="presOf" srcId="{3F89926C-9955-4C45-AD3E-E54156CA6951}" destId="{FF7ACA9B-4995-4241-B534-56ED83D3437C}" srcOrd="1" destOrd="0" presId="urn:microsoft.com/office/officeart/2005/8/layout/hierarchy2"/>
    <dgm:cxn modelId="{07350F31-B3A8-4A1D-AC8C-0688A214FB22}" type="presOf" srcId="{8462EE2E-A836-43A2-89AC-399AFD685768}" destId="{93335D04-51C4-4253-A950-666A34854EBA}" srcOrd="0" destOrd="0" presId="urn:microsoft.com/office/officeart/2005/8/layout/hierarchy2"/>
    <dgm:cxn modelId="{AFEA8328-9144-4ADA-819E-8ED022EAAFE2}" type="presOf" srcId="{84564299-2850-4D87-9369-786F6CC2676D}" destId="{D7AF9A71-9403-4171-B3D0-407C56B1CBB4}" srcOrd="0" destOrd="0" presId="urn:microsoft.com/office/officeart/2005/8/layout/hierarchy2"/>
    <dgm:cxn modelId="{CA68E39D-CC65-46A1-B15E-79CE39AB0C06}" srcId="{FC9B00A3-C87A-400D-983B-FCA484051A22}" destId="{65F3A0F2-7974-44AA-9D9C-5522A97E2544}" srcOrd="0" destOrd="0" parTransId="{A6E63178-7CD5-45D8-8182-26658D2EDE4B}" sibTransId="{B1E908A0-AC08-4B37-9500-3406A1FCABE5}"/>
    <dgm:cxn modelId="{B7938D38-79AE-44C7-A65F-4B133D8D6366}" type="presOf" srcId="{B8928303-023A-4C06-9F75-1B53A2B0A088}" destId="{1F7631A8-9F79-4367-937F-77CB278931C1}" srcOrd="0" destOrd="0" presId="urn:microsoft.com/office/officeart/2005/8/layout/hierarchy2"/>
    <dgm:cxn modelId="{92D20AEC-AA04-41F5-B98C-E80EB795B552}" type="presOf" srcId="{DD803322-5ED0-443B-85BC-00DB481B537F}" destId="{90DCFCB9-2DC9-4B15-89B3-11FD62F20E14}" srcOrd="0" destOrd="0" presId="urn:microsoft.com/office/officeart/2005/8/layout/hierarchy2"/>
    <dgm:cxn modelId="{84EA3A24-3362-405C-9615-C787AADC8C3E}" type="presOf" srcId="{555F40CB-09A4-4759-BFD4-E3C364C6896F}" destId="{41E63514-1EA2-473D-94B3-9B53898D0FCA}" srcOrd="1" destOrd="0" presId="urn:microsoft.com/office/officeart/2005/8/layout/hierarchy2"/>
    <dgm:cxn modelId="{CC7D116D-AF26-4847-BAA8-6149989DACA9}" type="presOf" srcId="{5A1E7C30-AEE8-4CCF-8275-092C67AC48B3}" destId="{10508F02-7F9D-493B-90D2-DE711B9248AB}" srcOrd="0" destOrd="0" presId="urn:microsoft.com/office/officeart/2005/8/layout/hierarchy2"/>
    <dgm:cxn modelId="{05F70956-9EE9-4981-B386-65ED342BD22F}" srcId="{5D86884F-CE10-4EA5-935D-896DF6980DD1}" destId="{DD803322-5ED0-443B-85BC-00DB481B537F}" srcOrd="0" destOrd="0" parTransId="{0052BDC4-B8C5-47D9-AA9E-FC7CD69B30A2}" sibTransId="{BF897462-D82F-41AB-999C-20B4027C67C4}"/>
    <dgm:cxn modelId="{CCC0C477-3066-4A2E-B95D-FD73B15D18E9}" srcId="{DD803322-5ED0-443B-85BC-00DB481B537F}" destId="{FC9B00A3-C87A-400D-983B-FCA484051A22}" srcOrd="2" destOrd="0" parTransId="{41269FA6-7683-41AB-9C8B-356C8FF63F87}" sibTransId="{6BC5FC1A-9A3E-4BE8-BC07-6DDCC88050B2}"/>
    <dgm:cxn modelId="{DC750E93-FC9C-4523-BEA3-928EE720105A}" type="presOf" srcId="{62F1B9AD-B1C9-4BB4-89B0-A3097D564233}" destId="{18638514-0C9D-4E8E-BF1A-3D270B907C0A}" srcOrd="1" destOrd="0" presId="urn:microsoft.com/office/officeart/2005/8/layout/hierarchy2"/>
    <dgm:cxn modelId="{A18388C4-B31A-4894-B105-F48BE20279A7}" srcId="{DD803322-5ED0-443B-85BC-00DB481B537F}" destId="{84564299-2850-4D87-9369-786F6CC2676D}" srcOrd="4" destOrd="0" parTransId="{62F1B9AD-B1C9-4BB4-89B0-A3097D564233}" sibTransId="{F620E4ED-BC61-4BE3-9A60-C54A32217AEA}"/>
    <dgm:cxn modelId="{A36F7AA2-9528-4E12-9F05-9B9A5C6C859D}" type="presOf" srcId="{BF0B5336-0F15-4C62-BADF-78E94CA82BAC}" destId="{6751C8A9-5C4C-48C3-B35D-7B47DDD3F713}" srcOrd="0" destOrd="0" presId="urn:microsoft.com/office/officeart/2005/8/layout/hierarchy2"/>
    <dgm:cxn modelId="{347998BF-871A-492A-8DE1-40B0B7731597}" type="presOf" srcId="{C1129920-15FD-4174-BA83-3FDC80A00380}" destId="{6AD77712-FCB8-4F0A-978E-80820456D422}" srcOrd="0" destOrd="0" presId="urn:microsoft.com/office/officeart/2005/8/layout/hierarchy2"/>
    <dgm:cxn modelId="{021F7730-814E-4EFA-AB54-2DB6F610EDDD}" type="presParOf" srcId="{998C8E8A-DAE1-48FA-8086-8C2FF21B13EE}" destId="{9DBE63A6-C601-4429-B05F-90EA25CFE7FE}" srcOrd="0" destOrd="0" presId="urn:microsoft.com/office/officeart/2005/8/layout/hierarchy2"/>
    <dgm:cxn modelId="{F73EC6C9-ED12-4120-854B-605C77819384}" type="presParOf" srcId="{9DBE63A6-C601-4429-B05F-90EA25CFE7FE}" destId="{90DCFCB9-2DC9-4B15-89B3-11FD62F20E14}" srcOrd="0" destOrd="0" presId="urn:microsoft.com/office/officeart/2005/8/layout/hierarchy2"/>
    <dgm:cxn modelId="{FC4EF289-310A-4063-A276-E0556B3ACC03}" type="presParOf" srcId="{9DBE63A6-C601-4429-B05F-90EA25CFE7FE}" destId="{8AE47F05-F6C8-4454-8169-47D4E53730AA}" srcOrd="1" destOrd="0" presId="urn:microsoft.com/office/officeart/2005/8/layout/hierarchy2"/>
    <dgm:cxn modelId="{EF3C6D67-C704-4C85-8A50-F1CA057EA38B}" type="presParOf" srcId="{8AE47F05-F6C8-4454-8169-47D4E53730AA}" destId="{145524C4-71D2-4767-95DB-D266DAB5D176}" srcOrd="0" destOrd="0" presId="urn:microsoft.com/office/officeart/2005/8/layout/hierarchy2"/>
    <dgm:cxn modelId="{C8F95B2F-B46B-4105-BF60-FDDEA457F021}" type="presParOf" srcId="{145524C4-71D2-4767-95DB-D266DAB5D176}" destId="{97534373-E1CF-41C2-846E-686E471D3080}" srcOrd="0" destOrd="0" presId="urn:microsoft.com/office/officeart/2005/8/layout/hierarchy2"/>
    <dgm:cxn modelId="{9A956588-9DB3-4401-A5AC-8D61E9164026}" type="presParOf" srcId="{8AE47F05-F6C8-4454-8169-47D4E53730AA}" destId="{81856035-1C83-4317-B4EB-634F96878D44}" srcOrd="1" destOrd="0" presId="urn:microsoft.com/office/officeart/2005/8/layout/hierarchy2"/>
    <dgm:cxn modelId="{6BE7FE81-7F7E-4D9E-A967-0E9BD53AB61C}" type="presParOf" srcId="{81856035-1C83-4317-B4EB-634F96878D44}" destId="{523D7F03-8811-4BF2-B36A-99C0C24D06B8}" srcOrd="0" destOrd="0" presId="urn:microsoft.com/office/officeart/2005/8/layout/hierarchy2"/>
    <dgm:cxn modelId="{D86D989B-9601-403F-B936-369A8912545B}" type="presParOf" srcId="{81856035-1C83-4317-B4EB-634F96878D44}" destId="{5F1111D2-0B70-436F-B145-C0326A124EAD}" srcOrd="1" destOrd="0" presId="urn:microsoft.com/office/officeart/2005/8/layout/hierarchy2"/>
    <dgm:cxn modelId="{98BB2061-42C8-4B6A-99E9-E95E82130BEB}" type="presParOf" srcId="{5F1111D2-0B70-436F-B145-C0326A124EAD}" destId="{E39C1DAC-2504-47A3-9041-5604F6F88BF6}" srcOrd="0" destOrd="0" presId="urn:microsoft.com/office/officeart/2005/8/layout/hierarchy2"/>
    <dgm:cxn modelId="{28BE4126-3D0D-4F24-B88C-ADED03CBF13C}" type="presParOf" srcId="{E39C1DAC-2504-47A3-9041-5604F6F88BF6}" destId="{DF628808-059E-432C-90F7-620EC94966F7}" srcOrd="0" destOrd="0" presId="urn:microsoft.com/office/officeart/2005/8/layout/hierarchy2"/>
    <dgm:cxn modelId="{7980FCB2-2C3A-4193-A142-BBEE76FE2B69}" type="presParOf" srcId="{5F1111D2-0B70-436F-B145-C0326A124EAD}" destId="{4B5A3E2E-693A-41A4-B715-6675D82C3114}" srcOrd="1" destOrd="0" presId="urn:microsoft.com/office/officeart/2005/8/layout/hierarchy2"/>
    <dgm:cxn modelId="{CD64B224-26C6-4644-A614-E9A4120EB562}" type="presParOf" srcId="{4B5A3E2E-693A-41A4-B715-6675D82C3114}" destId="{6751C8A9-5C4C-48C3-B35D-7B47DDD3F713}" srcOrd="0" destOrd="0" presId="urn:microsoft.com/office/officeart/2005/8/layout/hierarchy2"/>
    <dgm:cxn modelId="{044DE803-7241-4D5A-8481-D913EDBF5F7F}" type="presParOf" srcId="{4B5A3E2E-693A-41A4-B715-6675D82C3114}" destId="{B97B94C4-AD20-4AD4-90AC-8CBEC13EB045}" srcOrd="1" destOrd="0" presId="urn:microsoft.com/office/officeart/2005/8/layout/hierarchy2"/>
    <dgm:cxn modelId="{C177CD89-2C1B-4435-9DCB-BD2B4E508619}" type="presParOf" srcId="{8AE47F05-F6C8-4454-8169-47D4E53730AA}" destId="{4636B4AA-1C41-40C1-8E98-C1C11903DE8A}" srcOrd="2" destOrd="0" presId="urn:microsoft.com/office/officeart/2005/8/layout/hierarchy2"/>
    <dgm:cxn modelId="{3277ED59-C261-423F-A231-038798A33850}" type="presParOf" srcId="{4636B4AA-1C41-40C1-8E98-C1C11903DE8A}" destId="{6AA33E5A-1C0B-42C9-9183-893FA9DFB4AA}" srcOrd="0" destOrd="0" presId="urn:microsoft.com/office/officeart/2005/8/layout/hierarchy2"/>
    <dgm:cxn modelId="{CD5AFAE0-9280-4DC8-A065-9FAC94B6212F}" type="presParOf" srcId="{8AE47F05-F6C8-4454-8169-47D4E53730AA}" destId="{9FA766CD-8E97-4D84-9379-FDE1BCD10B37}" srcOrd="3" destOrd="0" presId="urn:microsoft.com/office/officeart/2005/8/layout/hierarchy2"/>
    <dgm:cxn modelId="{B201A183-366E-42F1-AF81-97C153619976}" type="presParOf" srcId="{9FA766CD-8E97-4D84-9379-FDE1BCD10B37}" destId="{3FEC0FCC-5D96-45ED-AED1-0D24FEC5657C}" srcOrd="0" destOrd="0" presId="urn:microsoft.com/office/officeart/2005/8/layout/hierarchy2"/>
    <dgm:cxn modelId="{B0B7DC9D-354A-4AC8-B9F1-2A16D040FB9A}" type="presParOf" srcId="{9FA766CD-8E97-4D84-9379-FDE1BCD10B37}" destId="{28D58FA5-65E1-48B6-9B3F-AA511BBB6888}" srcOrd="1" destOrd="0" presId="urn:microsoft.com/office/officeart/2005/8/layout/hierarchy2"/>
    <dgm:cxn modelId="{C74F1EB6-6F9A-414B-9280-13560A49B998}" type="presParOf" srcId="{28D58FA5-65E1-48B6-9B3F-AA511BBB6888}" destId="{954AE27C-78AB-49EF-9174-99290156C340}" srcOrd="0" destOrd="0" presId="urn:microsoft.com/office/officeart/2005/8/layout/hierarchy2"/>
    <dgm:cxn modelId="{70376C23-C2F5-45BB-86C5-5A540EC41390}" type="presParOf" srcId="{954AE27C-78AB-49EF-9174-99290156C340}" destId="{C9D7E1E1-842F-46F4-967E-1D3620751E17}" srcOrd="0" destOrd="0" presId="urn:microsoft.com/office/officeart/2005/8/layout/hierarchy2"/>
    <dgm:cxn modelId="{30732A87-1352-4387-A50E-61EFFBC0D9A4}" type="presParOf" srcId="{28D58FA5-65E1-48B6-9B3F-AA511BBB6888}" destId="{E63F310E-C654-44DB-960E-0BD7AE281786}" srcOrd="1" destOrd="0" presId="urn:microsoft.com/office/officeart/2005/8/layout/hierarchy2"/>
    <dgm:cxn modelId="{F1DC3187-3E98-4225-AE6B-95A7671362EB}" type="presParOf" srcId="{E63F310E-C654-44DB-960E-0BD7AE281786}" destId="{6AD77712-FCB8-4F0A-978E-80820456D422}" srcOrd="0" destOrd="0" presId="urn:microsoft.com/office/officeart/2005/8/layout/hierarchy2"/>
    <dgm:cxn modelId="{E459EA5C-1387-4B4F-9B7C-743DEE1D5B24}" type="presParOf" srcId="{E63F310E-C654-44DB-960E-0BD7AE281786}" destId="{937DCB04-28FC-43AC-85A0-A472487487AD}" srcOrd="1" destOrd="0" presId="urn:microsoft.com/office/officeart/2005/8/layout/hierarchy2"/>
    <dgm:cxn modelId="{1AC2ABCA-60BF-4C54-AF63-1469951A6882}" type="presParOf" srcId="{8AE47F05-F6C8-4454-8169-47D4E53730AA}" destId="{15B13A23-62C4-47AB-804B-1B287E96D23E}" srcOrd="4" destOrd="0" presId="urn:microsoft.com/office/officeart/2005/8/layout/hierarchy2"/>
    <dgm:cxn modelId="{5DB59617-4565-4544-8E61-34B6802F35FC}" type="presParOf" srcId="{15B13A23-62C4-47AB-804B-1B287E96D23E}" destId="{97C76236-2C6B-4779-B185-15EA0E975BFD}" srcOrd="0" destOrd="0" presId="urn:microsoft.com/office/officeart/2005/8/layout/hierarchy2"/>
    <dgm:cxn modelId="{4C9C851D-1C6B-4C33-99B1-C4CBF8F7BC85}" type="presParOf" srcId="{8AE47F05-F6C8-4454-8169-47D4E53730AA}" destId="{0E41B0E2-8EA0-46E4-8231-58710EA59785}" srcOrd="5" destOrd="0" presId="urn:microsoft.com/office/officeart/2005/8/layout/hierarchy2"/>
    <dgm:cxn modelId="{378C6EC9-0190-4777-8416-19F0EA038E8A}" type="presParOf" srcId="{0E41B0E2-8EA0-46E4-8231-58710EA59785}" destId="{39E401C9-005A-4B01-B742-09C25ED08B3D}" srcOrd="0" destOrd="0" presId="urn:microsoft.com/office/officeart/2005/8/layout/hierarchy2"/>
    <dgm:cxn modelId="{61872AE1-408B-4A31-87FE-7B40625D5184}" type="presParOf" srcId="{0E41B0E2-8EA0-46E4-8231-58710EA59785}" destId="{84C62491-40D6-4ACD-AE3D-F0E2F002205B}" srcOrd="1" destOrd="0" presId="urn:microsoft.com/office/officeart/2005/8/layout/hierarchy2"/>
    <dgm:cxn modelId="{E35707A2-A44A-4693-A068-6E6E44557C8C}" type="presParOf" srcId="{84C62491-40D6-4ACD-AE3D-F0E2F002205B}" destId="{511AB887-C3BC-489D-8F99-85EC09F4B07F}" srcOrd="0" destOrd="0" presId="urn:microsoft.com/office/officeart/2005/8/layout/hierarchy2"/>
    <dgm:cxn modelId="{44215330-7452-4D32-A8B8-D88AC3D4F493}" type="presParOf" srcId="{511AB887-C3BC-489D-8F99-85EC09F4B07F}" destId="{742C205B-B64F-4750-A03F-25488649FB73}" srcOrd="0" destOrd="0" presId="urn:microsoft.com/office/officeart/2005/8/layout/hierarchy2"/>
    <dgm:cxn modelId="{008A69E2-91B6-4C32-BC9F-AB99B57C7BB5}" type="presParOf" srcId="{84C62491-40D6-4ACD-AE3D-F0E2F002205B}" destId="{86B03E51-87A1-4B0F-9469-F00D320C5CB3}" srcOrd="1" destOrd="0" presId="urn:microsoft.com/office/officeart/2005/8/layout/hierarchy2"/>
    <dgm:cxn modelId="{21C0B4C8-0027-48AC-BD4E-430507FCFC40}" type="presParOf" srcId="{86B03E51-87A1-4B0F-9469-F00D320C5CB3}" destId="{F800A253-7438-4E8D-BA58-8175A2AD3B64}" srcOrd="0" destOrd="0" presId="urn:microsoft.com/office/officeart/2005/8/layout/hierarchy2"/>
    <dgm:cxn modelId="{ADF3DFEA-1563-451F-85D9-5E474A5BB723}" type="presParOf" srcId="{86B03E51-87A1-4B0F-9469-F00D320C5CB3}" destId="{B882CB56-5D3A-40AB-978C-C80BEB7F2B3D}" srcOrd="1" destOrd="0" presId="urn:microsoft.com/office/officeart/2005/8/layout/hierarchy2"/>
    <dgm:cxn modelId="{460DA7B2-651F-4E2B-B4C9-5EFF055D7A20}" type="presParOf" srcId="{8AE47F05-F6C8-4454-8169-47D4E53730AA}" destId="{1D8181B0-F237-4F71-85B3-12FE56F4926A}" srcOrd="6" destOrd="0" presId="urn:microsoft.com/office/officeart/2005/8/layout/hierarchy2"/>
    <dgm:cxn modelId="{03543E65-8F52-4696-9D62-9C2DDBD3879D}" type="presParOf" srcId="{1D8181B0-F237-4F71-85B3-12FE56F4926A}" destId="{58CDD371-A89C-4DC4-8998-83CD91D790E4}" srcOrd="0" destOrd="0" presId="urn:microsoft.com/office/officeart/2005/8/layout/hierarchy2"/>
    <dgm:cxn modelId="{EBBAC40A-1F1D-423D-882E-87814E722935}" type="presParOf" srcId="{8AE47F05-F6C8-4454-8169-47D4E53730AA}" destId="{DD4CE109-DE50-4A03-83F5-BBADB4AE6B7C}" srcOrd="7" destOrd="0" presId="urn:microsoft.com/office/officeart/2005/8/layout/hierarchy2"/>
    <dgm:cxn modelId="{9235F900-9E8E-48E9-93CB-F64E023275FC}" type="presParOf" srcId="{DD4CE109-DE50-4A03-83F5-BBADB4AE6B7C}" destId="{E3C1ADDF-60A7-4DCF-B793-4270E2602F14}" srcOrd="0" destOrd="0" presId="urn:microsoft.com/office/officeart/2005/8/layout/hierarchy2"/>
    <dgm:cxn modelId="{82918318-C39C-4AF2-BAC5-BDC0F4778AA2}" type="presParOf" srcId="{DD4CE109-DE50-4A03-83F5-BBADB4AE6B7C}" destId="{A25E6FBF-0E6B-4B74-9196-CED230C349D6}" srcOrd="1" destOrd="0" presId="urn:microsoft.com/office/officeart/2005/8/layout/hierarchy2"/>
    <dgm:cxn modelId="{74C569E6-2795-4582-85D9-20D343A501F4}" type="presParOf" srcId="{A25E6FBF-0E6B-4B74-9196-CED230C349D6}" destId="{1F7631A8-9F79-4367-937F-77CB278931C1}" srcOrd="0" destOrd="0" presId="urn:microsoft.com/office/officeart/2005/8/layout/hierarchy2"/>
    <dgm:cxn modelId="{F0D6F8E0-194C-472F-BB4F-B30CF065B32F}" type="presParOf" srcId="{1F7631A8-9F79-4367-937F-77CB278931C1}" destId="{E558EAAB-8C01-4CDB-B53F-F3FC43329008}" srcOrd="0" destOrd="0" presId="urn:microsoft.com/office/officeart/2005/8/layout/hierarchy2"/>
    <dgm:cxn modelId="{2C7FA23D-7822-4313-A338-86D7E77463C8}" type="presParOf" srcId="{A25E6FBF-0E6B-4B74-9196-CED230C349D6}" destId="{F54139BE-DEE7-45B6-A656-C8939085F6D5}" srcOrd="1" destOrd="0" presId="urn:microsoft.com/office/officeart/2005/8/layout/hierarchy2"/>
    <dgm:cxn modelId="{A7EC9227-7CB0-4A46-BC24-85B3FF304142}" type="presParOf" srcId="{F54139BE-DEE7-45B6-A656-C8939085F6D5}" destId="{262D4D26-1EC1-4A53-8023-104D2919485A}" srcOrd="0" destOrd="0" presId="urn:microsoft.com/office/officeart/2005/8/layout/hierarchy2"/>
    <dgm:cxn modelId="{44E7A86B-10CE-464A-BF0C-EB430B9669B7}" type="presParOf" srcId="{F54139BE-DEE7-45B6-A656-C8939085F6D5}" destId="{BDA8C96D-911E-480E-A7D1-225453BD411D}" srcOrd="1" destOrd="0" presId="urn:microsoft.com/office/officeart/2005/8/layout/hierarchy2"/>
    <dgm:cxn modelId="{06FA8CEB-F4BB-4997-B3D3-E4C3E6EBC629}" type="presParOf" srcId="{8AE47F05-F6C8-4454-8169-47D4E53730AA}" destId="{F29BB1C1-A353-4A21-A789-C77E3F04CD58}" srcOrd="8" destOrd="0" presId="urn:microsoft.com/office/officeart/2005/8/layout/hierarchy2"/>
    <dgm:cxn modelId="{2E8962C3-6EB2-4397-9BE3-5187EA5F09B6}" type="presParOf" srcId="{F29BB1C1-A353-4A21-A789-C77E3F04CD58}" destId="{18638514-0C9D-4E8E-BF1A-3D270B907C0A}" srcOrd="0" destOrd="0" presId="urn:microsoft.com/office/officeart/2005/8/layout/hierarchy2"/>
    <dgm:cxn modelId="{EBF51156-0983-4F04-BDF1-C6353EBFE802}" type="presParOf" srcId="{8AE47F05-F6C8-4454-8169-47D4E53730AA}" destId="{E5D8520A-A082-46F8-8080-FCFE7751D2B1}" srcOrd="9" destOrd="0" presId="urn:microsoft.com/office/officeart/2005/8/layout/hierarchy2"/>
    <dgm:cxn modelId="{83F70207-F5A0-44D3-9CD0-FB66CF411EAF}" type="presParOf" srcId="{E5D8520A-A082-46F8-8080-FCFE7751D2B1}" destId="{D7AF9A71-9403-4171-B3D0-407C56B1CBB4}" srcOrd="0" destOrd="0" presId="urn:microsoft.com/office/officeart/2005/8/layout/hierarchy2"/>
    <dgm:cxn modelId="{A8B9E865-EFFD-48CB-89C0-EE092CFAA3B1}" type="presParOf" srcId="{E5D8520A-A082-46F8-8080-FCFE7751D2B1}" destId="{851BED2C-C658-4165-80DD-354CAD9D334D}" srcOrd="1" destOrd="0" presId="urn:microsoft.com/office/officeart/2005/8/layout/hierarchy2"/>
    <dgm:cxn modelId="{2EA3E7E5-FC88-4176-9334-61095BAAD3C7}" type="presParOf" srcId="{851BED2C-C658-4165-80DD-354CAD9D334D}" destId="{F712E036-B866-48F6-A0AA-FD7AC1ED0738}" srcOrd="0" destOrd="0" presId="urn:microsoft.com/office/officeart/2005/8/layout/hierarchy2"/>
    <dgm:cxn modelId="{1D8CEE84-EA83-4BBD-8D0F-1598AA154D25}" type="presParOf" srcId="{F712E036-B866-48F6-A0AA-FD7AC1ED0738}" destId="{41E63514-1EA2-473D-94B3-9B53898D0FCA}" srcOrd="0" destOrd="0" presId="urn:microsoft.com/office/officeart/2005/8/layout/hierarchy2"/>
    <dgm:cxn modelId="{72C47DDE-FDA0-4977-A317-7D30360A58B0}" type="presParOf" srcId="{851BED2C-C658-4165-80DD-354CAD9D334D}" destId="{23A106BC-14EE-4F58-B7DB-347C2C7BC848}" srcOrd="1" destOrd="0" presId="urn:microsoft.com/office/officeart/2005/8/layout/hierarchy2"/>
    <dgm:cxn modelId="{98C5A502-C7B1-4634-B2C9-953EC356C4A2}" type="presParOf" srcId="{23A106BC-14EE-4F58-B7DB-347C2C7BC848}" destId="{93335D04-51C4-4253-A950-666A34854EBA}" srcOrd="0" destOrd="0" presId="urn:microsoft.com/office/officeart/2005/8/layout/hierarchy2"/>
    <dgm:cxn modelId="{A8060B26-381E-4CF3-A4EB-B141C354060F}" type="presParOf" srcId="{23A106BC-14EE-4F58-B7DB-347C2C7BC848}" destId="{909C61DC-8010-495F-BBBF-7F7DFFB9AABF}" srcOrd="1" destOrd="0" presId="urn:microsoft.com/office/officeart/2005/8/layout/hierarchy2"/>
    <dgm:cxn modelId="{0B542E74-6F47-4344-8A08-87A292BBCB84}" type="presParOf" srcId="{8AE47F05-F6C8-4454-8169-47D4E53730AA}" destId="{4F410696-440F-4A2C-9229-68C84B30F487}" srcOrd="10" destOrd="0" presId="urn:microsoft.com/office/officeart/2005/8/layout/hierarchy2"/>
    <dgm:cxn modelId="{E37DB2A0-54D2-4116-8635-809C376F1821}" type="presParOf" srcId="{4F410696-440F-4A2C-9229-68C84B30F487}" destId="{577C6E00-8B49-429F-96A0-BA1DDDA609C1}" srcOrd="0" destOrd="0" presId="urn:microsoft.com/office/officeart/2005/8/layout/hierarchy2"/>
    <dgm:cxn modelId="{0EB680D2-0879-4162-BC96-8DAF04AC710D}" type="presParOf" srcId="{8AE47F05-F6C8-4454-8169-47D4E53730AA}" destId="{AC78ECE6-1FF7-452D-8ACD-7B5AAF19CD72}" srcOrd="11" destOrd="0" presId="urn:microsoft.com/office/officeart/2005/8/layout/hierarchy2"/>
    <dgm:cxn modelId="{3BA1BF31-3712-48FD-8CC6-13D4FE38D5DE}" type="presParOf" srcId="{AC78ECE6-1FF7-452D-8ACD-7B5AAF19CD72}" destId="{96B76874-633D-4B68-882F-0B4FF1FC5294}" srcOrd="0" destOrd="0" presId="urn:microsoft.com/office/officeart/2005/8/layout/hierarchy2"/>
    <dgm:cxn modelId="{2000C492-7E9C-41CA-AB6F-C007229E5B83}" type="presParOf" srcId="{AC78ECE6-1FF7-452D-8ACD-7B5AAF19CD72}" destId="{48F27B21-EB30-4C54-825A-45D759C273EA}" srcOrd="1" destOrd="0" presId="urn:microsoft.com/office/officeart/2005/8/layout/hierarchy2"/>
    <dgm:cxn modelId="{A4DB9BA7-5BC0-40AF-8841-5787A29FDCF3}" type="presParOf" srcId="{48F27B21-EB30-4C54-825A-45D759C273EA}" destId="{02B1126E-5E08-48B3-8970-24545C14F00B}" srcOrd="0" destOrd="0" presId="urn:microsoft.com/office/officeart/2005/8/layout/hierarchy2"/>
    <dgm:cxn modelId="{ACE7354A-57F1-42B4-BDD1-E6219BA981BA}" type="presParOf" srcId="{02B1126E-5E08-48B3-8970-24545C14F00B}" destId="{FF7ACA9B-4995-4241-B534-56ED83D3437C}" srcOrd="0" destOrd="0" presId="urn:microsoft.com/office/officeart/2005/8/layout/hierarchy2"/>
    <dgm:cxn modelId="{69A18A60-A1EC-45D5-AB2E-1CFDDD7E54A5}" type="presParOf" srcId="{48F27B21-EB30-4C54-825A-45D759C273EA}" destId="{86C1B5C6-5D83-45CD-95CE-DA0DC55E1D39}" srcOrd="1" destOrd="0" presId="urn:microsoft.com/office/officeart/2005/8/layout/hierarchy2"/>
    <dgm:cxn modelId="{6F63DC69-2D99-46E1-A6CB-EABBA7EB95C8}" type="presParOf" srcId="{86C1B5C6-5D83-45CD-95CE-DA0DC55E1D39}" destId="{10508F02-7F9D-493B-90D2-DE711B9248AB}" srcOrd="0" destOrd="0" presId="urn:microsoft.com/office/officeart/2005/8/layout/hierarchy2"/>
    <dgm:cxn modelId="{2255C41B-E04D-46A2-AB18-6B4E5148D9A7}" type="presParOf" srcId="{86C1B5C6-5D83-45CD-95CE-DA0DC55E1D39}" destId="{5DA1DB3D-AFC1-4260-A3FA-F2C8B83B9B6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E4251E-7E7C-41C3-96D4-88519A0309FF}">
      <dsp:nvSpPr>
        <dsp:cNvPr id="0" name=""/>
        <dsp:cNvSpPr/>
      </dsp:nvSpPr>
      <dsp:spPr>
        <a:xfrm>
          <a:off x="179512" y="620684"/>
          <a:ext cx="2020067" cy="1639302"/>
        </a:xfrm>
        <a:prstGeom prst="roundRect">
          <a:avLst>
            <a:gd name="adj" fmla="val 10000"/>
          </a:avLst>
        </a:prstGeom>
        <a:solidFill>
          <a:srgbClr val="FFC00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smtClean="0"/>
            <a:t>Виды </a:t>
          </a:r>
        </a:p>
        <a:p>
          <a:pPr lvl="0" algn="ctr" defTabSz="1244600">
            <a:lnSpc>
              <a:spcPct val="90000"/>
            </a:lnSpc>
            <a:spcBef>
              <a:spcPct val="0"/>
            </a:spcBef>
            <a:spcAft>
              <a:spcPct val="35000"/>
            </a:spcAft>
          </a:pPr>
          <a:r>
            <a:rPr lang="ru-RU" sz="2800" b="1" kern="1200" smtClean="0"/>
            <a:t>оружия</a:t>
          </a:r>
          <a:endParaRPr lang="ru-RU" sz="2800" b="1" kern="1200" dirty="0"/>
        </a:p>
      </dsp:txBody>
      <dsp:txXfrm>
        <a:off x="179512" y="620684"/>
        <a:ext cx="2020067" cy="1639302"/>
      </dsp:txXfrm>
    </dsp:sp>
    <dsp:sp modelId="{3E6DDADC-F810-4B22-A959-0665A9B9DF55}">
      <dsp:nvSpPr>
        <dsp:cNvPr id="0" name=""/>
        <dsp:cNvSpPr/>
      </dsp:nvSpPr>
      <dsp:spPr>
        <a:xfrm rot="19542146">
          <a:off x="2101471" y="1106229"/>
          <a:ext cx="1128474" cy="32325"/>
        </a:xfrm>
        <a:custGeom>
          <a:avLst/>
          <a:gdLst/>
          <a:ahLst/>
          <a:cxnLst/>
          <a:rect l="0" t="0" r="0" b="0"/>
          <a:pathLst>
            <a:path>
              <a:moveTo>
                <a:pt x="0" y="16162"/>
              </a:moveTo>
              <a:lnTo>
                <a:pt x="1128474" y="161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542146">
        <a:off x="2637496" y="1094180"/>
        <a:ext cx="56423" cy="56423"/>
      </dsp:txXfrm>
    </dsp:sp>
    <dsp:sp modelId="{21F4F777-6D26-4EED-972B-B09D97D5D24A}">
      <dsp:nvSpPr>
        <dsp:cNvPr id="0" name=""/>
        <dsp:cNvSpPr/>
      </dsp:nvSpPr>
      <dsp:spPr>
        <a:xfrm>
          <a:off x="3131837" y="188643"/>
          <a:ext cx="2463226" cy="1231613"/>
        </a:xfrm>
        <a:prstGeom prst="roundRect">
          <a:avLst>
            <a:gd name="adj" fmla="val 10000"/>
          </a:avLst>
        </a:prstGeom>
        <a:solidFill>
          <a:srgbClr val="FFFF0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Оружие массового поражения</a:t>
          </a:r>
          <a:endParaRPr lang="ru-RU" sz="2400" b="1" kern="1200" dirty="0"/>
        </a:p>
      </dsp:txBody>
      <dsp:txXfrm>
        <a:off x="3131837" y="188643"/>
        <a:ext cx="2463226" cy="1231613"/>
      </dsp:txXfrm>
    </dsp:sp>
    <dsp:sp modelId="{ED1F81D0-4DE1-4453-8D8A-306CE7C313AE}">
      <dsp:nvSpPr>
        <dsp:cNvPr id="0" name=""/>
        <dsp:cNvSpPr/>
      </dsp:nvSpPr>
      <dsp:spPr>
        <a:xfrm rot="20299677">
          <a:off x="5562769" y="619568"/>
          <a:ext cx="913737" cy="32325"/>
        </a:xfrm>
        <a:custGeom>
          <a:avLst/>
          <a:gdLst/>
          <a:ahLst/>
          <a:cxnLst/>
          <a:rect l="0" t="0" r="0" b="0"/>
          <a:pathLst>
            <a:path>
              <a:moveTo>
                <a:pt x="0" y="16162"/>
              </a:moveTo>
              <a:lnTo>
                <a:pt x="913737" y="161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299677">
        <a:off x="5996794" y="612888"/>
        <a:ext cx="45686" cy="45686"/>
      </dsp:txXfrm>
    </dsp:sp>
    <dsp:sp modelId="{E56E0D99-24B9-4E52-888A-5A8CEB6E74C8}">
      <dsp:nvSpPr>
        <dsp:cNvPr id="0" name=""/>
        <dsp:cNvSpPr/>
      </dsp:nvSpPr>
      <dsp:spPr>
        <a:xfrm>
          <a:off x="6444212" y="260643"/>
          <a:ext cx="2463226" cy="412738"/>
        </a:xfrm>
        <a:prstGeom prst="roundRect">
          <a:avLst>
            <a:gd name="adj" fmla="val 10000"/>
          </a:avLst>
        </a:prstGeom>
        <a:solidFill>
          <a:srgbClr val="FF000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b="1" kern="1200" dirty="0" smtClean="0"/>
            <a:t>Ядерное</a:t>
          </a:r>
          <a:endParaRPr lang="ru-RU" sz="1900" b="1" kern="1200" dirty="0"/>
        </a:p>
      </dsp:txBody>
      <dsp:txXfrm>
        <a:off x="6444212" y="260643"/>
        <a:ext cx="2463226" cy="412738"/>
      </dsp:txXfrm>
    </dsp:sp>
    <dsp:sp modelId="{510CBEAA-66A6-4091-9D62-B85EF91B8A48}">
      <dsp:nvSpPr>
        <dsp:cNvPr id="0" name=""/>
        <dsp:cNvSpPr/>
      </dsp:nvSpPr>
      <dsp:spPr>
        <a:xfrm rot="1021648">
          <a:off x="5574523" y="925504"/>
          <a:ext cx="937179" cy="32325"/>
        </a:xfrm>
        <a:custGeom>
          <a:avLst/>
          <a:gdLst/>
          <a:ahLst/>
          <a:cxnLst/>
          <a:rect l="0" t="0" r="0" b="0"/>
          <a:pathLst>
            <a:path>
              <a:moveTo>
                <a:pt x="0" y="16162"/>
              </a:moveTo>
              <a:lnTo>
                <a:pt x="937179" y="161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21648">
        <a:off x="6019683" y="918237"/>
        <a:ext cx="46858" cy="46858"/>
      </dsp:txXfrm>
    </dsp:sp>
    <dsp:sp modelId="{BC53CE91-AE28-43F1-AD41-65F6BCEBF189}">
      <dsp:nvSpPr>
        <dsp:cNvPr id="0" name=""/>
        <dsp:cNvSpPr/>
      </dsp:nvSpPr>
      <dsp:spPr>
        <a:xfrm>
          <a:off x="6491161" y="790656"/>
          <a:ext cx="2463226" cy="576456"/>
        </a:xfrm>
        <a:prstGeom prst="roundRect">
          <a:avLst>
            <a:gd name="adj" fmla="val 10000"/>
          </a:avLst>
        </a:prstGeom>
        <a:solidFill>
          <a:srgbClr val="00B0F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b="1" kern="1200" dirty="0" smtClean="0"/>
            <a:t>Химическое</a:t>
          </a:r>
          <a:endParaRPr lang="ru-RU" sz="1900" b="1" kern="1200" dirty="0"/>
        </a:p>
      </dsp:txBody>
      <dsp:txXfrm>
        <a:off x="6491161" y="790656"/>
        <a:ext cx="2463226" cy="576456"/>
      </dsp:txXfrm>
    </dsp:sp>
    <dsp:sp modelId="{2C2CA994-2C81-4FCB-B480-717C96A6048E}">
      <dsp:nvSpPr>
        <dsp:cNvPr id="0" name=""/>
        <dsp:cNvSpPr/>
      </dsp:nvSpPr>
      <dsp:spPr>
        <a:xfrm rot="2789895">
          <a:off x="5402862" y="1235667"/>
          <a:ext cx="1233551" cy="32325"/>
        </a:xfrm>
        <a:custGeom>
          <a:avLst/>
          <a:gdLst/>
          <a:ahLst/>
          <a:cxnLst/>
          <a:rect l="0" t="0" r="0" b="0"/>
          <a:pathLst>
            <a:path>
              <a:moveTo>
                <a:pt x="0" y="16162"/>
              </a:moveTo>
              <a:lnTo>
                <a:pt x="1233551" y="161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789895">
        <a:off x="5988799" y="1220991"/>
        <a:ext cx="61677" cy="61677"/>
      </dsp:txXfrm>
    </dsp:sp>
    <dsp:sp modelId="{4AE44DCF-6982-431D-BFE7-F340661DF153}">
      <dsp:nvSpPr>
        <dsp:cNvPr id="0" name=""/>
        <dsp:cNvSpPr/>
      </dsp:nvSpPr>
      <dsp:spPr>
        <a:xfrm>
          <a:off x="6444212" y="1484781"/>
          <a:ext cx="2463226" cy="428860"/>
        </a:xfrm>
        <a:prstGeom prst="roundRect">
          <a:avLst>
            <a:gd name="adj" fmla="val 10000"/>
          </a:avLst>
        </a:prstGeom>
        <a:solidFill>
          <a:srgbClr val="00B05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b="1" kern="1200" dirty="0" smtClean="0"/>
            <a:t>Биологическое</a:t>
          </a:r>
          <a:endParaRPr lang="ru-RU" sz="1900" b="1" kern="1200" dirty="0"/>
        </a:p>
      </dsp:txBody>
      <dsp:txXfrm>
        <a:off x="6444212" y="1484781"/>
        <a:ext cx="2463226" cy="428860"/>
      </dsp:txXfrm>
    </dsp:sp>
    <dsp:sp modelId="{6407FDEC-0B46-40F2-9BCC-723FC857A2C6}">
      <dsp:nvSpPr>
        <dsp:cNvPr id="0" name=""/>
        <dsp:cNvSpPr/>
      </dsp:nvSpPr>
      <dsp:spPr>
        <a:xfrm rot="2722444">
          <a:off x="1941162" y="2042333"/>
          <a:ext cx="1737118" cy="32325"/>
        </a:xfrm>
        <a:custGeom>
          <a:avLst/>
          <a:gdLst/>
          <a:ahLst/>
          <a:cxnLst/>
          <a:rect l="0" t="0" r="0" b="0"/>
          <a:pathLst>
            <a:path>
              <a:moveTo>
                <a:pt x="0" y="16162"/>
              </a:moveTo>
              <a:lnTo>
                <a:pt x="1737118" y="161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2722444">
        <a:off x="2766293" y="2015068"/>
        <a:ext cx="86855" cy="86855"/>
      </dsp:txXfrm>
    </dsp:sp>
    <dsp:sp modelId="{3CC558CF-654A-4275-A70C-2278DD0F5FD3}">
      <dsp:nvSpPr>
        <dsp:cNvPr id="0" name=""/>
        <dsp:cNvSpPr/>
      </dsp:nvSpPr>
      <dsp:spPr>
        <a:xfrm>
          <a:off x="3419862" y="2060849"/>
          <a:ext cx="2463226" cy="1231613"/>
        </a:xfrm>
        <a:prstGeom prst="roundRect">
          <a:avLst>
            <a:gd name="adj" fmla="val 10000"/>
          </a:avLst>
        </a:prstGeom>
        <a:solidFill>
          <a:srgbClr val="92D05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Обычные средства поражения</a:t>
          </a:r>
          <a:endParaRPr lang="ru-RU" sz="2400" b="1" kern="1200" dirty="0"/>
        </a:p>
      </dsp:txBody>
      <dsp:txXfrm>
        <a:off x="3419862" y="2060849"/>
        <a:ext cx="2463226" cy="1231613"/>
      </dsp:txXfrm>
    </dsp:sp>
    <dsp:sp modelId="{6D564249-0563-4883-B833-2166419A674F}">
      <dsp:nvSpPr>
        <dsp:cNvPr id="0" name=""/>
        <dsp:cNvSpPr/>
      </dsp:nvSpPr>
      <dsp:spPr>
        <a:xfrm rot="1342421">
          <a:off x="5860249" y="2775982"/>
          <a:ext cx="606802" cy="32325"/>
        </a:xfrm>
        <a:custGeom>
          <a:avLst/>
          <a:gdLst/>
          <a:ahLst/>
          <a:cxnLst/>
          <a:rect l="0" t="0" r="0" b="0"/>
          <a:pathLst>
            <a:path>
              <a:moveTo>
                <a:pt x="0" y="16162"/>
              </a:moveTo>
              <a:lnTo>
                <a:pt x="606802" y="161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342421">
        <a:off x="6148480" y="2776974"/>
        <a:ext cx="30340" cy="30340"/>
      </dsp:txXfrm>
    </dsp:sp>
    <dsp:sp modelId="{3D5E0143-A978-4D72-93CD-A43B8B9736C9}">
      <dsp:nvSpPr>
        <dsp:cNvPr id="0" name=""/>
        <dsp:cNvSpPr/>
      </dsp:nvSpPr>
      <dsp:spPr>
        <a:xfrm>
          <a:off x="6444212" y="2132856"/>
          <a:ext cx="2463226" cy="1549554"/>
        </a:xfrm>
        <a:prstGeom prst="roundRect">
          <a:avLst>
            <a:gd name="adj" fmla="val 10000"/>
          </a:avLst>
        </a:prstGeom>
        <a:solidFill>
          <a:srgbClr val="92D05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smtClean="0"/>
        </a:p>
        <a:p>
          <a:pPr lvl="0" algn="ctr" defTabSz="622300">
            <a:lnSpc>
              <a:spcPct val="90000"/>
            </a:lnSpc>
            <a:spcBef>
              <a:spcPct val="0"/>
            </a:spcBef>
            <a:spcAft>
              <a:spcPct val="35000"/>
            </a:spcAft>
          </a:pPr>
          <a:r>
            <a:rPr lang="ru-RU" sz="1800" b="1" kern="1200" dirty="0" smtClean="0"/>
            <a:t>Холодное и огнестрельное</a:t>
          </a:r>
        </a:p>
        <a:p>
          <a:pPr lvl="0" algn="ctr" defTabSz="622300">
            <a:lnSpc>
              <a:spcPct val="90000"/>
            </a:lnSpc>
            <a:spcBef>
              <a:spcPct val="0"/>
            </a:spcBef>
            <a:spcAft>
              <a:spcPct val="35000"/>
            </a:spcAft>
          </a:pPr>
          <a:r>
            <a:rPr lang="ru-RU" sz="1800" b="1" kern="1200" dirty="0" smtClean="0"/>
            <a:t>Кассетные боеприпасы</a:t>
          </a:r>
        </a:p>
        <a:p>
          <a:pPr lvl="0" algn="ctr" defTabSz="622300">
            <a:lnSpc>
              <a:spcPct val="90000"/>
            </a:lnSpc>
            <a:spcBef>
              <a:spcPct val="0"/>
            </a:spcBef>
            <a:spcAft>
              <a:spcPct val="35000"/>
            </a:spcAft>
          </a:pPr>
          <a:r>
            <a:rPr lang="ru-RU" sz="1800" b="1" kern="1200" dirty="0" smtClean="0"/>
            <a:t>Высокоточное оружие</a:t>
          </a:r>
        </a:p>
        <a:p>
          <a:pPr lvl="0" algn="ctr" defTabSz="622300">
            <a:lnSpc>
              <a:spcPct val="90000"/>
            </a:lnSpc>
            <a:spcBef>
              <a:spcPct val="0"/>
            </a:spcBef>
            <a:spcAft>
              <a:spcPct val="35000"/>
            </a:spcAft>
          </a:pPr>
          <a:endParaRPr lang="ru-RU" sz="1400" kern="1200" dirty="0"/>
        </a:p>
      </dsp:txBody>
      <dsp:txXfrm>
        <a:off x="6444212" y="2132856"/>
        <a:ext cx="2463226" cy="1549554"/>
      </dsp:txXfrm>
    </dsp:sp>
    <dsp:sp modelId="{B3C8AED0-7294-4E64-A567-55641F91E8A2}">
      <dsp:nvSpPr>
        <dsp:cNvPr id="0" name=""/>
        <dsp:cNvSpPr/>
      </dsp:nvSpPr>
      <dsp:spPr>
        <a:xfrm rot="4320722">
          <a:off x="5255147" y="3524590"/>
          <a:ext cx="1817006" cy="32325"/>
        </a:xfrm>
        <a:custGeom>
          <a:avLst/>
          <a:gdLst/>
          <a:ahLst/>
          <a:cxnLst/>
          <a:rect l="0" t="0" r="0" b="0"/>
          <a:pathLst>
            <a:path>
              <a:moveTo>
                <a:pt x="0" y="16162"/>
              </a:moveTo>
              <a:lnTo>
                <a:pt x="1817006" y="161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4320722">
        <a:off x="6118225" y="3495328"/>
        <a:ext cx="90850" cy="90850"/>
      </dsp:txXfrm>
    </dsp:sp>
    <dsp:sp modelId="{E907F73E-4B50-4479-A70E-9363EA0ED384}">
      <dsp:nvSpPr>
        <dsp:cNvPr id="0" name=""/>
        <dsp:cNvSpPr/>
      </dsp:nvSpPr>
      <dsp:spPr>
        <a:xfrm>
          <a:off x="6444212" y="3789043"/>
          <a:ext cx="2463226" cy="1231613"/>
        </a:xfrm>
        <a:prstGeom prst="roundRect">
          <a:avLst>
            <a:gd name="adj" fmla="val 10000"/>
          </a:avLst>
        </a:prstGeom>
        <a:solidFill>
          <a:srgbClr val="92D050"/>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b="1" kern="1200" dirty="0" smtClean="0"/>
            <a:t>Боеприпасы объемного взрыва</a:t>
          </a:r>
        </a:p>
        <a:p>
          <a:pPr lvl="0" algn="ctr" defTabSz="844550">
            <a:lnSpc>
              <a:spcPct val="90000"/>
            </a:lnSpc>
            <a:spcBef>
              <a:spcPct val="0"/>
            </a:spcBef>
            <a:spcAft>
              <a:spcPct val="35000"/>
            </a:spcAft>
          </a:pPr>
          <a:r>
            <a:rPr lang="ru-RU" sz="1900" b="1" kern="1200" dirty="0" smtClean="0"/>
            <a:t>Зажигательные смеси</a:t>
          </a:r>
          <a:endParaRPr lang="ru-RU" sz="1900" b="1" kern="1200" dirty="0"/>
        </a:p>
      </dsp:txBody>
      <dsp:txXfrm>
        <a:off x="6444212" y="3789043"/>
        <a:ext cx="2463226" cy="12316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7E066-7226-4B56-B794-6053D5C508AA}">
      <dsp:nvSpPr>
        <dsp:cNvPr id="0" name=""/>
        <dsp:cNvSpPr/>
      </dsp:nvSpPr>
      <dsp:spPr>
        <a:xfrm>
          <a:off x="0" y="152361"/>
          <a:ext cx="8496944" cy="847545"/>
        </a:xfrm>
        <a:prstGeom prst="roundRect">
          <a:avLst>
            <a:gd name="adj" fmla="val 1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ru-RU" sz="3800" b="1" kern="1200" dirty="0" smtClean="0">
              <a:solidFill>
                <a:schemeClr val="tx1"/>
              </a:solidFill>
            </a:rPr>
            <a:t>Ударная волна</a:t>
          </a:r>
          <a:endParaRPr lang="ru-RU" sz="3800" b="1" kern="1200" dirty="0">
            <a:solidFill>
              <a:schemeClr val="tx1"/>
            </a:solidFill>
          </a:endParaRPr>
        </a:p>
      </dsp:txBody>
      <dsp:txXfrm>
        <a:off x="1784143" y="152361"/>
        <a:ext cx="6712800" cy="847545"/>
      </dsp:txXfrm>
    </dsp:sp>
    <dsp:sp modelId="{15328456-1A23-42BB-B8BC-734F03286222}">
      <dsp:nvSpPr>
        <dsp:cNvPr id="0" name=""/>
        <dsp:cNvSpPr/>
      </dsp:nvSpPr>
      <dsp:spPr>
        <a:xfrm>
          <a:off x="0" y="0"/>
          <a:ext cx="1699388" cy="1152269"/>
        </a:xfrm>
        <a:prstGeom prst="roundRect">
          <a:avLst>
            <a:gd name="adj" fmla="val 10000"/>
          </a:avLst>
        </a:prstGeom>
        <a:blipFill rotWithShape="0">
          <a:blip xmlns:r="http://schemas.openxmlformats.org/officeDocument/2006/relationships" r:embed="rId1"/>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2176D7BB-F712-4DDC-80C4-F7715F5A0B94}">
      <dsp:nvSpPr>
        <dsp:cNvPr id="0" name=""/>
        <dsp:cNvSpPr/>
      </dsp:nvSpPr>
      <dsp:spPr>
        <a:xfrm>
          <a:off x="0" y="1384239"/>
          <a:ext cx="8496944" cy="847545"/>
        </a:xfrm>
        <a:prstGeom prst="roundRect">
          <a:avLst>
            <a:gd name="adj" fmla="val 10000"/>
          </a:avLst>
        </a:prstGeom>
        <a:solidFill>
          <a:srgbClr val="FF0000"/>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ru-RU" sz="3800" b="1" kern="1200" dirty="0" smtClean="0">
              <a:solidFill>
                <a:srgbClr val="FFFF00"/>
              </a:solidFill>
            </a:rPr>
            <a:t>Световое излучение</a:t>
          </a:r>
          <a:endParaRPr lang="ru-RU" sz="3800" b="1" kern="1200" dirty="0">
            <a:solidFill>
              <a:srgbClr val="FFFF00"/>
            </a:solidFill>
          </a:endParaRPr>
        </a:p>
      </dsp:txBody>
      <dsp:txXfrm>
        <a:off x="1784143" y="1384239"/>
        <a:ext cx="6712800" cy="847545"/>
      </dsp:txXfrm>
    </dsp:sp>
    <dsp:sp modelId="{D74361D0-64D9-4333-ABF6-D5EB641CD49B}">
      <dsp:nvSpPr>
        <dsp:cNvPr id="0" name=""/>
        <dsp:cNvSpPr/>
      </dsp:nvSpPr>
      <dsp:spPr>
        <a:xfrm>
          <a:off x="0" y="1207312"/>
          <a:ext cx="1741890" cy="1141976"/>
        </a:xfrm>
        <a:prstGeom prst="roundRect">
          <a:avLst>
            <a:gd name="adj" fmla="val 10000"/>
          </a:avLst>
        </a:prstGeom>
        <a:blipFill rotWithShape="0">
          <a:blip xmlns:r="http://schemas.openxmlformats.org/officeDocument/2006/relationships" r:embed="rId2"/>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B3CA14D4-945F-4998-A86D-4ED8CBC9E24D}">
      <dsp:nvSpPr>
        <dsp:cNvPr id="0" name=""/>
        <dsp:cNvSpPr/>
      </dsp:nvSpPr>
      <dsp:spPr>
        <a:xfrm>
          <a:off x="0" y="2577373"/>
          <a:ext cx="8496944" cy="847545"/>
        </a:xfrm>
        <a:prstGeom prst="roundRect">
          <a:avLst>
            <a:gd name="adj" fmla="val 10000"/>
          </a:avLst>
        </a:prstGeom>
        <a:solidFill>
          <a:srgbClr val="00B050"/>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ru-RU" sz="3800" b="1" kern="1200" dirty="0" smtClean="0">
              <a:solidFill>
                <a:schemeClr val="tx1"/>
              </a:solidFill>
            </a:rPr>
            <a:t>Проникающая радиация</a:t>
          </a:r>
          <a:endParaRPr lang="ru-RU" sz="3800" b="1" kern="1200" dirty="0">
            <a:solidFill>
              <a:schemeClr val="tx1"/>
            </a:solidFill>
          </a:endParaRPr>
        </a:p>
      </dsp:txBody>
      <dsp:txXfrm>
        <a:off x="1784143" y="2577373"/>
        <a:ext cx="6712800" cy="847545"/>
      </dsp:txXfrm>
    </dsp:sp>
    <dsp:sp modelId="{DDA0566C-9815-41FC-9CCF-36B44B24BB08}">
      <dsp:nvSpPr>
        <dsp:cNvPr id="0" name=""/>
        <dsp:cNvSpPr/>
      </dsp:nvSpPr>
      <dsp:spPr>
        <a:xfrm>
          <a:off x="0" y="2414244"/>
          <a:ext cx="1431004" cy="1074783"/>
        </a:xfrm>
        <a:prstGeom prst="roundRect">
          <a:avLst>
            <a:gd name="adj" fmla="val 10000"/>
          </a:avLst>
        </a:prstGeom>
        <a:blipFill rotWithShape="0">
          <a:blip xmlns:r="http://schemas.openxmlformats.org/officeDocument/2006/relationships" r:embed="rId3"/>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8EA580BE-40E4-4346-A2FB-026EA729B1A8}">
      <dsp:nvSpPr>
        <dsp:cNvPr id="0" name=""/>
        <dsp:cNvSpPr/>
      </dsp:nvSpPr>
      <dsp:spPr>
        <a:xfrm>
          <a:off x="0" y="3733358"/>
          <a:ext cx="8496944" cy="847545"/>
        </a:xfrm>
        <a:prstGeom prst="roundRect">
          <a:avLst>
            <a:gd name="adj" fmla="val 10000"/>
          </a:avLst>
        </a:prstGeom>
        <a:solidFill>
          <a:srgbClr val="92D050"/>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ru-RU" sz="3800" b="1" kern="1200" dirty="0" smtClean="0">
              <a:solidFill>
                <a:schemeClr val="tx1"/>
              </a:solidFill>
            </a:rPr>
            <a:t>Радиоактивное заражение </a:t>
          </a:r>
          <a:endParaRPr lang="ru-RU" sz="3800" b="1" kern="1200" dirty="0">
            <a:solidFill>
              <a:schemeClr val="tx1"/>
            </a:solidFill>
          </a:endParaRPr>
        </a:p>
      </dsp:txBody>
      <dsp:txXfrm>
        <a:off x="1784143" y="3733358"/>
        <a:ext cx="6712800" cy="847545"/>
      </dsp:txXfrm>
    </dsp:sp>
    <dsp:sp modelId="{4DB0BDAB-6C0E-418C-8A59-9786B8B8AD8B}">
      <dsp:nvSpPr>
        <dsp:cNvPr id="0" name=""/>
        <dsp:cNvSpPr/>
      </dsp:nvSpPr>
      <dsp:spPr>
        <a:xfrm>
          <a:off x="0" y="3635002"/>
          <a:ext cx="1699388" cy="1067677"/>
        </a:xfrm>
        <a:prstGeom prst="roundRect">
          <a:avLst>
            <a:gd name="adj" fmla="val 10000"/>
          </a:avLst>
        </a:prstGeom>
        <a:blipFill rotWithShape="0">
          <a:blip xmlns:r="http://schemas.openxmlformats.org/officeDocument/2006/relationships" r:embed="rId4"/>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A8485E1C-69DE-4C59-B27E-56976EDE938E}">
      <dsp:nvSpPr>
        <dsp:cNvPr id="0" name=""/>
        <dsp:cNvSpPr/>
      </dsp:nvSpPr>
      <dsp:spPr>
        <a:xfrm>
          <a:off x="0" y="4864086"/>
          <a:ext cx="8496944" cy="84754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ru-RU" sz="3800" b="1" kern="1200" dirty="0" smtClean="0">
              <a:solidFill>
                <a:schemeClr val="tx1"/>
              </a:solidFill>
            </a:rPr>
            <a:t>Электромагнитный импульс</a:t>
          </a:r>
          <a:endParaRPr lang="ru-RU" sz="3800" b="1" kern="1200" dirty="0">
            <a:solidFill>
              <a:schemeClr val="tx1"/>
            </a:solidFill>
          </a:endParaRPr>
        </a:p>
      </dsp:txBody>
      <dsp:txXfrm>
        <a:off x="1784143" y="4864086"/>
        <a:ext cx="6712800" cy="847545"/>
      </dsp:txXfrm>
    </dsp:sp>
    <dsp:sp modelId="{8D84D915-1C99-44A3-AF29-CD358471638C}">
      <dsp:nvSpPr>
        <dsp:cNvPr id="0" name=""/>
        <dsp:cNvSpPr/>
      </dsp:nvSpPr>
      <dsp:spPr>
        <a:xfrm>
          <a:off x="0" y="4752528"/>
          <a:ext cx="1699388" cy="1024269"/>
        </a:xfrm>
        <a:prstGeom prst="roundRect">
          <a:avLst>
            <a:gd name="adj" fmla="val 10000"/>
          </a:avLst>
        </a:prstGeom>
        <a:blipFill rotWithShape="0">
          <a:blip xmlns:r="http://schemas.openxmlformats.org/officeDocument/2006/relationships" r:embed="rId5"/>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1A10A-01B6-42B8-A784-ADFFE4839910}">
      <dsp:nvSpPr>
        <dsp:cNvPr id="0" name=""/>
        <dsp:cNvSpPr/>
      </dsp:nvSpPr>
      <dsp:spPr>
        <a:xfrm>
          <a:off x="2588" y="743301"/>
          <a:ext cx="2352972" cy="1176486"/>
        </a:xfrm>
        <a:prstGeom prst="roundRect">
          <a:avLst>
            <a:gd name="adj" fmla="val 10000"/>
          </a:avLst>
        </a:prstGeom>
        <a:solidFill>
          <a:srgbClr val="FFCCFF"/>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По тактическому назначению</a:t>
          </a:r>
          <a:endParaRPr lang="ru-RU" sz="2000" b="1" kern="1200" dirty="0">
            <a:solidFill>
              <a:schemeClr val="tx1"/>
            </a:solidFill>
          </a:endParaRPr>
        </a:p>
      </dsp:txBody>
      <dsp:txXfrm>
        <a:off x="2588" y="743301"/>
        <a:ext cx="2352972" cy="1176486"/>
      </dsp:txXfrm>
    </dsp:sp>
    <dsp:sp modelId="{02D7F37F-FE86-4F78-8075-04A6F9ED724E}">
      <dsp:nvSpPr>
        <dsp:cNvPr id="0" name=""/>
        <dsp:cNvSpPr/>
      </dsp:nvSpPr>
      <dsp:spPr>
        <a:xfrm>
          <a:off x="237885" y="1919788"/>
          <a:ext cx="263495" cy="791492"/>
        </a:xfrm>
        <a:custGeom>
          <a:avLst/>
          <a:gdLst/>
          <a:ahLst/>
          <a:cxnLst/>
          <a:rect l="0" t="0" r="0" b="0"/>
          <a:pathLst>
            <a:path>
              <a:moveTo>
                <a:pt x="0" y="0"/>
              </a:moveTo>
              <a:lnTo>
                <a:pt x="0" y="791492"/>
              </a:lnTo>
              <a:lnTo>
                <a:pt x="263495" y="7914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688C0-5006-4D23-807B-DDBAB955A56F}">
      <dsp:nvSpPr>
        <dsp:cNvPr id="0" name=""/>
        <dsp:cNvSpPr/>
      </dsp:nvSpPr>
      <dsp:spPr>
        <a:xfrm>
          <a:off x="501380" y="2252933"/>
          <a:ext cx="2253263" cy="916694"/>
        </a:xfrm>
        <a:prstGeom prst="roundRect">
          <a:avLst>
            <a:gd name="adj" fmla="val 10000"/>
          </a:avLst>
        </a:prstGeom>
        <a:solidFill>
          <a:schemeClr val="tx2">
            <a:lumMod val="20000"/>
            <a:lumOff val="8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rPr>
            <a:t>смертельные</a:t>
          </a:r>
          <a:endParaRPr lang="ru-RU" sz="2000" kern="1200" dirty="0">
            <a:solidFill>
              <a:schemeClr val="tx1"/>
            </a:solidFill>
          </a:endParaRPr>
        </a:p>
      </dsp:txBody>
      <dsp:txXfrm>
        <a:off x="501380" y="2252933"/>
        <a:ext cx="2253263" cy="916694"/>
      </dsp:txXfrm>
    </dsp:sp>
    <dsp:sp modelId="{0BB47CA7-F1CD-4C2B-964F-8F1730D1A853}">
      <dsp:nvSpPr>
        <dsp:cNvPr id="0" name=""/>
        <dsp:cNvSpPr/>
      </dsp:nvSpPr>
      <dsp:spPr>
        <a:xfrm>
          <a:off x="237885" y="1919788"/>
          <a:ext cx="235297" cy="2093180"/>
        </a:xfrm>
        <a:custGeom>
          <a:avLst/>
          <a:gdLst/>
          <a:ahLst/>
          <a:cxnLst/>
          <a:rect l="0" t="0" r="0" b="0"/>
          <a:pathLst>
            <a:path>
              <a:moveTo>
                <a:pt x="0" y="0"/>
              </a:moveTo>
              <a:lnTo>
                <a:pt x="0" y="2093180"/>
              </a:lnTo>
              <a:lnTo>
                <a:pt x="235297" y="20931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4E65C-83AA-4D8B-9003-AA138CAD13B9}">
      <dsp:nvSpPr>
        <dsp:cNvPr id="0" name=""/>
        <dsp:cNvSpPr/>
      </dsp:nvSpPr>
      <dsp:spPr>
        <a:xfrm>
          <a:off x="473182" y="3424725"/>
          <a:ext cx="2576467" cy="1176486"/>
        </a:xfrm>
        <a:prstGeom prst="roundRect">
          <a:avLst>
            <a:gd name="adj" fmla="val 10000"/>
          </a:avLst>
        </a:prstGeom>
        <a:solidFill>
          <a:schemeClr val="tx2">
            <a:lumMod val="20000"/>
            <a:lumOff val="80000"/>
            <a:alpha val="90000"/>
          </a:schemeClr>
        </a:solidFill>
        <a:ln w="25400" cap="flat" cmpd="sng" algn="ctr">
          <a:solidFill>
            <a:schemeClr val="accent5">
              <a:hueOff val="260541"/>
              <a:satOff val="-231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rPr>
            <a:t>временно выводящие из строя</a:t>
          </a:r>
          <a:endParaRPr lang="ru-RU" sz="2000" b="1" kern="1200" dirty="0">
            <a:solidFill>
              <a:schemeClr val="tx1"/>
            </a:solidFill>
            <a:latin typeface="Times New Roman" pitchFamily="18" charset="0"/>
          </a:endParaRPr>
        </a:p>
      </dsp:txBody>
      <dsp:txXfrm>
        <a:off x="473182" y="3424725"/>
        <a:ext cx="2576467" cy="1176486"/>
      </dsp:txXfrm>
    </dsp:sp>
    <dsp:sp modelId="{4588F5D7-64D0-46BC-A93F-2C8EFC5D0724}">
      <dsp:nvSpPr>
        <dsp:cNvPr id="0" name=""/>
        <dsp:cNvSpPr/>
      </dsp:nvSpPr>
      <dsp:spPr>
        <a:xfrm>
          <a:off x="237885" y="1919788"/>
          <a:ext cx="196802" cy="3355844"/>
        </a:xfrm>
        <a:custGeom>
          <a:avLst/>
          <a:gdLst/>
          <a:ahLst/>
          <a:cxnLst/>
          <a:rect l="0" t="0" r="0" b="0"/>
          <a:pathLst>
            <a:path>
              <a:moveTo>
                <a:pt x="0" y="0"/>
              </a:moveTo>
              <a:lnTo>
                <a:pt x="0" y="3355844"/>
              </a:lnTo>
              <a:lnTo>
                <a:pt x="196802" y="33558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47B70-36C3-4A7B-96B7-5FBD814DCD5A}">
      <dsp:nvSpPr>
        <dsp:cNvPr id="0" name=""/>
        <dsp:cNvSpPr/>
      </dsp:nvSpPr>
      <dsp:spPr>
        <a:xfrm>
          <a:off x="434688" y="4904286"/>
          <a:ext cx="2660063" cy="742692"/>
        </a:xfrm>
        <a:prstGeom prst="roundRect">
          <a:avLst>
            <a:gd name="adj" fmla="val 10000"/>
          </a:avLst>
        </a:prstGeom>
        <a:solidFill>
          <a:schemeClr val="tx2">
            <a:lumMod val="20000"/>
            <a:lumOff val="80000"/>
            <a:alpha val="90000"/>
          </a:schemeClr>
        </a:solidFill>
        <a:ln w="25400" cap="flat" cmpd="sng" algn="ctr">
          <a:solidFill>
            <a:schemeClr val="accent5">
              <a:hueOff val="521082"/>
              <a:satOff val="-4621"/>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rPr>
            <a:t>раздражающие</a:t>
          </a:r>
          <a:endParaRPr lang="ru-RU" sz="2000" b="1" kern="1200" dirty="0">
            <a:solidFill>
              <a:schemeClr val="tx1"/>
            </a:solidFill>
            <a:latin typeface="Times New Roman" pitchFamily="18" charset="0"/>
          </a:endParaRPr>
        </a:p>
      </dsp:txBody>
      <dsp:txXfrm>
        <a:off x="434688" y="4904286"/>
        <a:ext cx="2660063" cy="742692"/>
      </dsp:txXfrm>
    </dsp:sp>
    <dsp:sp modelId="{0A81B914-B50A-445B-8D55-5E64CE131583}">
      <dsp:nvSpPr>
        <dsp:cNvPr id="0" name=""/>
        <dsp:cNvSpPr/>
      </dsp:nvSpPr>
      <dsp:spPr>
        <a:xfrm>
          <a:off x="3026271" y="743301"/>
          <a:ext cx="3058111" cy="1176486"/>
        </a:xfrm>
        <a:prstGeom prst="roundRect">
          <a:avLst>
            <a:gd name="adj" fmla="val 10000"/>
          </a:avLst>
        </a:prstGeom>
        <a:solidFill>
          <a:srgbClr val="FFEFB3"/>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333300"/>
              </a:solidFill>
              <a:latin typeface="Times New Roman" pitchFamily="18" charset="0"/>
            </a:rPr>
            <a:t>По быстроте наступления поражающего действия </a:t>
          </a:r>
          <a:endParaRPr lang="ru-RU" sz="2000" kern="1200" dirty="0"/>
        </a:p>
      </dsp:txBody>
      <dsp:txXfrm>
        <a:off x="3026271" y="743301"/>
        <a:ext cx="3058111" cy="1176486"/>
      </dsp:txXfrm>
    </dsp:sp>
    <dsp:sp modelId="{59E98DA1-C657-45B8-BBA0-4424B2E99AA9}">
      <dsp:nvSpPr>
        <dsp:cNvPr id="0" name=""/>
        <dsp:cNvSpPr/>
      </dsp:nvSpPr>
      <dsp:spPr>
        <a:xfrm>
          <a:off x="3332082" y="1919788"/>
          <a:ext cx="305811" cy="882364"/>
        </a:xfrm>
        <a:custGeom>
          <a:avLst/>
          <a:gdLst/>
          <a:ahLst/>
          <a:cxnLst/>
          <a:rect l="0" t="0" r="0" b="0"/>
          <a:pathLst>
            <a:path>
              <a:moveTo>
                <a:pt x="0" y="0"/>
              </a:moveTo>
              <a:lnTo>
                <a:pt x="0" y="882364"/>
              </a:lnTo>
              <a:lnTo>
                <a:pt x="305811" y="8823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52A2C-44AF-48E6-B6BE-40AF148AE2C8}">
      <dsp:nvSpPr>
        <dsp:cNvPr id="0" name=""/>
        <dsp:cNvSpPr/>
      </dsp:nvSpPr>
      <dsp:spPr>
        <a:xfrm>
          <a:off x="3637893" y="2213909"/>
          <a:ext cx="2773759" cy="1176486"/>
        </a:xfrm>
        <a:prstGeom prst="roundRect">
          <a:avLst>
            <a:gd name="adj" fmla="val 10000"/>
          </a:avLst>
        </a:prstGeom>
        <a:solidFill>
          <a:srgbClr val="FFFAE7">
            <a:alpha val="89804"/>
          </a:srgb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быстродействующие</a:t>
          </a:r>
          <a:endParaRPr lang="ru-RU" sz="2000" b="1" kern="1200" dirty="0">
            <a:solidFill>
              <a:schemeClr val="tx1"/>
            </a:solidFill>
          </a:endParaRPr>
        </a:p>
      </dsp:txBody>
      <dsp:txXfrm>
        <a:off x="3637893" y="2213909"/>
        <a:ext cx="2773759" cy="1176486"/>
      </dsp:txXfrm>
    </dsp:sp>
    <dsp:sp modelId="{D2C01B50-32F0-4E92-A8AE-BD70D07499DD}">
      <dsp:nvSpPr>
        <dsp:cNvPr id="0" name=""/>
        <dsp:cNvSpPr/>
      </dsp:nvSpPr>
      <dsp:spPr>
        <a:xfrm>
          <a:off x="3332082" y="1919788"/>
          <a:ext cx="305811" cy="2352972"/>
        </a:xfrm>
        <a:custGeom>
          <a:avLst/>
          <a:gdLst/>
          <a:ahLst/>
          <a:cxnLst/>
          <a:rect l="0" t="0" r="0" b="0"/>
          <a:pathLst>
            <a:path>
              <a:moveTo>
                <a:pt x="0" y="0"/>
              </a:moveTo>
              <a:lnTo>
                <a:pt x="0" y="2352972"/>
              </a:lnTo>
              <a:lnTo>
                <a:pt x="305811" y="23529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2F51A-9954-47DB-A3BE-225BBB8B7D55}">
      <dsp:nvSpPr>
        <dsp:cNvPr id="0" name=""/>
        <dsp:cNvSpPr/>
      </dsp:nvSpPr>
      <dsp:spPr>
        <a:xfrm>
          <a:off x="3637893" y="3684517"/>
          <a:ext cx="2855868" cy="1176486"/>
        </a:xfrm>
        <a:prstGeom prst="roundRect">
          <a:avLst>
            <a:gd name="adj" fmla="val 10000"/>
          </a:avLst>
        </a:prstGeom>
        <a:solidFill>
          <a:srgbClr val="FFFAE7">
            <a:alpha val="90000"/>
          </a:srgbClr>
        </a:solidFill>
        <a:ln w="25400" cap="flat" cmpd="sng" algn="ctr">
          <a:solidFill>
            <a:schemeClr val="accent5">
              <a:hueOff val="1042164"/>
              <a:satOff val="-9241"/>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t>медленнодействующие</a:t>
          </a:r>
          <a:endParaRPr lang="ru-RU" sz="2000" b="1" kern="1200" dirty="0"/>
        </a:p>
      </dsp:txBody>
      <dsp:txXfrm>
        <a:off x="3637893" y="3684517"/>
        <a:ext cx="2855868" cy="1176486"/>
      </dsp:txXfrm>
    </dsp:sp>
    <dsp:sp modelId="{D7D5115A-62C9-4525-AD2C-3DEB610F1C44}">
      <dsp:nvSpPr>
        <dsp:cNvPr id="0" name=""/>
        <dsp:cNvSpPr/>
      </dsp:nvSpPr>
      <dsp:spPr>
        <a:xfrm>
          <a:off x="6672625" y="743301"/>
          <a:ext cx="2468785" cy="1176486"/>
        </a:xfrm>
        <a:prstGeom prst="roundRect">
          <a:avLst>
            <a:gd name="adj" fmla="val 10000"/>
          </a:avLst>
        </a:prstGeom>
        <a:solidFill>
          <a:srgbClr val="99FFCC"/>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По продолжительности действия</a:t>
          </a:r>
          <a:endParaRPr lang="ru-RU" sz="2000" b="1" kern="1200" dirty="0">
            <a:solidFill>
              <a:schemeClr val="tx1"/>
            </a:solidFill>
          </a:endParaRPr>
        </a:p>
      </dsp:txBody>
      <dsp:txXfrm>
        <a:off x="6672625" y="743301"/>
        <a:ext cx="2468785" cy="1176486"/>
      </dsp:txXfrm>
    </dsp:sp>
    <dsp:sp modelId="{59575C7F-E010-4B9A-B061-D6A38B58EE64}">
      <dsp:nvSpPr>
        <dsp:cNvPr id="0" name=""/>
        <dsp:cNvSpPr/>
      </dsp:nvSpPr>
      <dsp:spPr>
        <a:xfrm>
          <a:off x="6919504" y="1919788"/>
          <a:ext cx="246878" cy="882364"/>
        </a:xfrm>
        <a:custGeom>
          <a:avLst/>
          <a:gdLst/>
          <a:ahLst/>
          <a:cxnLst/>
          <a:rect l="0" t="0" r="0" b="0"/>
          <a:pathLst>
            <a:path>
              <a:moveTo>
                <a:pt x="0" y="0"/>
              </a:moveTo>
              <a:lnTo>
                <a:pt x="0" y="882364"/>
              </a:lnTo>
              <a:lnTo>
                <a:pt x="246878" y="8823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2A025-0C7C-418F-8EFE-7A588C127C96}">
      <dsp:nvSpPr>
        <dsp:cNvPr id="0" name=""/>
        <dsp:cNvSpPr/>
      </dsp:nvSpPr>
      <dsp:spPr>
        <a:xfrm>
          <a:off x="7166382" y="2213909"/>
          <a:ext cx="1882378" cy="1176486"/>
        </a:xfrm>
        <a:prstGeom prst="roundRect">
          <a:avLst>
            <a:gd name="adj" fmla="val 10000"/>
          </a:avLst>
        </a:prstGeom>
        <a:solidFill>
          <a:srgbClr val="CCFFFF">
            <a:alpha val="89804"/>
          </a:srgbClr>
        </a:solidFill>
        <a:ln w="25400" cap="flat" cmpd="sng" algn="ctr">
          <a:solidFill>
            <a:schemeClr val="accent5">
              <a:hueOff val="1302705"/>
              <a:satOff val="-1155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b="1" kern="1200" dirty="0" smtClean="0"/>
            <a:t>стойкие</a:t>
          </a:r>
          <a:endParaRPr lang="ru-RU" sz="2200" b="1" kern="1200" dirty="0"/>
        </a:p>
      </dsp:txBody>
      <dsp:txXfrm>
        <a:off x="7166382" y="2213909"/>
        <a:ext cx="1882378" cy="1176486"/>
      </dsp:txXfrm>
    </dsp:sp>
    <dsp:sp modelId="{5F8F2800-A2D7-4F09-AB51-3D40B42DE3F5}">
      <dsp:nvSpPr>
        <dsp:cNvPr id="0" name=""/>
        <dsp:cNvSpPr/>
      </dsp:nvSpPr>
      <dsp:spPr>
        <a:xfrm>
          <a:off x="6919504" y="1919788"/>
          <a:ext cx="214106" cy="2386502"/>
        </a:xfrm>
        <a:custGeom>
          <a:avLst/>
          <a:gdLst/>
          <a:ahLst/>
          <a:cxnLst/>
          <a:rect l="0" t="0" r="0" b="0"/>
          <a:pathLst>
            <a:path>
              <a:moveTo>
                <a:pt x="0" y="0"/>
              </a:moveTo>
              <a:lnTo>
                <a:pt x="0" y="2386502"/>
              </a:lnTo>
              <a:lnTo>
                <a:pt x="214106" y="23865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47414-6DD0-4541-BD15-1AB956F53AC1}">
      <dsp:nvSpPr>
        <dsp:cNvPr id="0" name=""/>
        <dsp:cNvSpPr/>
      </dsp:nvSpPr>
      <dsp:spPr>
        <a:xfrm>
          <a:off x="7133610" y="3718047"/>
          <a:ext cx="1882378" cy="1176486"/>
        </a:xfrm>
        <a:prstGeom prst="roundRect">
          <a:avLst>
            <a:gd name="adj" fmla="val 10000"/>
          </a:avLst>
        </a:prstGeom>
        <a:solidFill>
          <a:srgbClr val="CCFFFF">
            <a:alpha val="90000"/>
          </a:srgbClr>
        </a:solidFill>
        <a:ln w="25400" cap="flat" cmpd="sng" algn="ctr">
          <a:solidFill>
            <a:schemeClr val="accent5">
              <a:hueOff val="1563246"/>
              <a:satOff val="-1386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b="1" kern="1200" dirty="0" smtClean="0"/>
            <a:t>нестойкие</a:t>
          </a:r>
          <a:endParaRPr lang="ru-RU" sz="2200" b="1" kern="1200" dirty="0"/>
        </a:p>
      </dsp:txBody>
      <dsp:txXfrm>
        <a:off x="7133610" y="3718047"/>
        <a:ext cx="1882378" cy="11764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CFCB9-2DC9-4B15-89B3-11FD62F20E14}">
      <dsp:nvSpPr>
        <dsp:cNvPr id="0" name=""/>
        <dsp:cNvSpPr/>
      </dsp:nvSpPr>
      <dsp:spPr>
        <a:xfrm>
          <a:off x="0" y="1532574"/>
          <a:ext cx="3284434" cy="2302364"/>
        </a:xfrm>
        <a:prstGeom prst="roundRect">
          <a:avLst>
            <a:gd name="adj" fmla="val 10000"/>
          </a:avLst>
        </a:prstGeom>
        <a:gradFill rotWithShape="0">
          <a:gsLst>
            <a:gs pos="20000">
              <a:schemeClr val="accent4">
                <a:hueOff val="0"/>
                <a:satOff val="0"/>
                <a:lumOff val="0"/>
                <a:alphaOff val="0"/>
                <a:tint val="9000"/>
              </a:schemeClr>
            </a:gs>
            <a:gs pos="100000">
              <a:schemeClr val="accent4">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i="1" u="none" kern="1200" dirty="0" smtClean="0">
              <a:latin typeface="Arial" charset="0"/>
            </a:rPr>
            <a:t>ОВ по характеру поражающего действия:</a:t>
          </a:r>
          <a:endParaRPr lang="ru-RU" sz="2400" u="none" kern="1200" dirty="0"/>
        </a:p>
      </dsp:txBody>
      <dsp:txXfrm>
        <a:off x="0" y="1532574"/>
        <a:ext cx="3284434" cy="2302364"/>
      </dsp:txXfrm>
    </dsp:sp>
    <dsp:sp modelId="{145524C4-71D2-4767-95DB-D266DAB5D176}">
      <dsp:nvSpPr>
        <dsp:cNvPr id="0" name=""/>
        <dsp:cNvSpPr/>
      </dsp:nvSpPr>
      <dsp:spPr>
        <a:xfrm rot="17461609">
          <a:off x="2525961" y="1566579"/>
          <a:ext cx="2365810" cy="26078"/>
        </a:xfrm>
        <a:custGeom>
          <a:avLst/>
          <a:gdLst/>
          <a:ahLst/>
          <a:cxnLst/>
          <a:rect l="0" t="0" r="0" b="0"/>
          <a:pathLst>
            <a:path>
              <a:moveTo>
                <a:pt x="0" y="13039"/>
              </a:moveTo>
              <a:lnTo>
                <a:pt x="2365810"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rot="17461609">
        <a:off x="3649721" y="1520473"/>
        <a:ext cx="118290" cy="118290"/>
      </dsp:txXfrm>
    </dsp:sp>
    <dsp:sp modelId="{523D7F03-8811-4BF2-B36A-99C0C24D06B8}">
      <dsp:nvSpPr>
        <dsp:cNvPr id="0" name=""/>
        <dsp:cNvSpPr/>
      </dsp:nvSpPr>
      <dsp:spPr>
        <a:xfrm>
          <a:off x="4133298" y="107114"/>
          <a:ext cx="2453446"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err="1" smtClean="0"/>
            <a:t>нервно-паралитические</a:t>
          </a:r>
          <a:endParaRPr lang="ru-RU" sz="2000" b="1" kern="1200" dirty="0"/>
        </a:p>
      </dsp:txBody>
      <dsp:txXfrm>
        <a:off x="4133298" y="107114"/>
        <a:ext cx="2453446" cy="736730"/>
      </dsp:txXfrm>
    </dsp:sp>
    <dsp:sp modelId="{E39C1DAC-2504-47A3-9041-5604F6F88BF6}">
      <dsp:nvSpPr>
        <dsp:cNvPr id="0" name=""/>
        <dsp:cNvSpPr/>
      </dsp:nvSpPr>
      <dsp:spPr>
        <a:xfrm rot="21137276">
          <a:off x="6584928" y="435487"/>
          <a:ext cx="401703" cy="26078"/>
        </a:xfrm>
        <a:custGeom>
          <a:avLst/>
          <a:gdLst/>
          <a:ahLst/>
          <a:cxnLst/>
          <a:rect l="0" t="0" r="0" b="0"/>
          <a:pathLst>
            <a:path>
              <a:moveTo>
                <a:pt x="0" y="13039"/>
              </a:moveTo>
              <a:lnTo>
                <a:pt x="401703"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137276">
        <a:off x="6775737" y="438484"/>
        <a:ext cx="20085" cy="20085"/>
      </dsp:txXfrm>
    </dsp:sp>
    <dsp:sp modelId="{6751C8A9-5C4C-48C3-B35D-7B47DDD3F713}">
      <dsp:nvSpPr>
        <dsp:cNvPr id="0" name=""/>
        <dsp:cNvSpPr/>
      </dsp:nvSpPr>
      <dsp:spPr>
        <a:xfrm>
          <a:off x="6984815" y="69032"/>
          <a:ext cx="1746494" cy="705080"/>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ru-RU" sz="2000" b="1" kern="1200" dirty="0" smtClean="0"/>
            <a:t>зарин, </a:t>
          </a:r>
          <a:r>
            <a:rPr lang="en-US" sz="2000" b="1" kern="1200" dirty="0" smtClean="0"/>
            <a:t>V</a:t>
          </a:r>
          <a:r>
            <a:rPr lang="ru-RU" sz="2000" b="1" kern="1200" dirty="0" smtClean="0"/>
            <a:t>-газы, зоман</a:t>
          </a:r>
          <a:endParaRPr lang="ru-RU" sz="1500" kern="1200" dirty="0"/>
        </a:p>
      </dsp:txBody>
      <dsp:txXfrm>
        <a:off x="6984815" y="69032"/>
        <a:ext cx="1746494" cy="705080"/>
      </dsp:txXfrm>
    </dsp:sp>
    <dsp:sp modelId="{4636B4AA-1C41-40C1-8E98-C1C11903DE8A}">
      <dsp:nvSpPr>
        <dsp:cNvPr id="0" name=""/>
        <dsp:cNvSpPr/>
      </dsp:nvSpPr>
      <dsp:spPr>
        <a:xfrm rot="18048822">
          <a:off x="2880299" y="1959113"/>
          <a:ext cx="1657134" cy="26078"/>
        </a:xfrm>
        <a:custGeom>
          <a:avLst/>
          <a:gdLst/>
          <a:ahLst/>
          <a:cxnLst/>
          <a:rect l="0" t="0" r="0" b="0"/>
          <a:pathLst>
            <a:path>
              <a:moveTo>
                <a:pt x="0" y="13039"/>
              </a:moveTo>
              <a:lnTo>
                <a:pt x="1657134"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8048822">
        <a:off x="3667438" y="1930723"/>
        <a:ext cx="82856" cy="82856"/>
      </dsp:txXfrm>
    </dsp:sp>
    <dsp:sp modelId="{3FEC0FCC-5D96-45ED-AED1-0D24FEC5657C}">
      <dsp:nvSpPr>
        <dsp:cNvPr id="0" name=""/>
        <dsp:cNvSpPr/>
      </dsp:nvSpPr>
      <dsp:spPr>
        <a:xfrm>
          <a:off x="4133298" y="892182"/>
          <a:ext cx="2463097"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кожно-нарывные </a:t>
          </a:r>
          <a:endParaRPr lang="ru-RU" sz="2000" b="1" kern="1200" dirty="0"/>
        </a:p>
      </dsp:txBody>
      <dsp:txXfrm>
        <a:off x="4133298" y="892182"/>
        <a:ext cx="2463097" cy="736730"/>
      </dsp:txXfrm>
    </dsp:sp>
    <dsp:sp modelId="{954AE27C-78AB-49EF-9174-99290156C340}">
      <dsp:nvSpPr>
        <dsp:cNvPr id="0" name=""/>
        <dsp:cNvSpPr/>
      </dsp:nvSpPr>
      <dsp:spPr>
        <a:xfrm>
          <a:off x="6596396" y="1247508"/>
          <a:ext cx="388419" cy="26078"/>
        </a:xfrm>
        <a:custGeom>
          <a:avLst/>
          <a:gdLst/>
          <a:ahLst/>
          <a:cxnLst/>
          <a:rect l="0" t="0" r="0" b="0"/>
          <a:pathLst>
            <a:path>
              <a:moveTo>
                <a:pt x="0" y="13039"/>
              </a:moveTo>
              <a:lnTo>
                <a:pt x="388419"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780895" y="1250837"/>
        <a:ext cx="19420" cy="19420"/>
      </dsp:txXfrm>
    </dsp:sp>
    <dsp:sp modelId="{6AD77712-FCB8-4F0A-978E-80820456D422}">
      <dsp:nvSpPr>
        <dsp:cNvPr id="0" name=""/>
        <dsp:cNvSpPr/>
      </dsp:nvSpPr>
      <dsp:spPr>
        <a:xfrm>
          <a:off x="6984815" y="892182"/>
          <a:ext cx="1763232" cy="736730"/>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иприт, люизит</a:t>
          </a:r>
          <a:endParaRPr lang="ru-RU" sz="2000" b="1" kern="1200" dirty="0"/>
        </a:p>
      </dsp:txBody>
      <dsp:txXfrm>
        <a:off x="6984815" y="892182"/>
        <a:ext cx="1763232" cy="736730"/>
      </dsp:txXfrm>
    </dsp:sp>
    <dsp:sp modelId="{15B13A23-62C4-47AB-804B-1B287E96D23E}">
      <dsp:nvSpPr>
        <dsp:cNvPr id="0" name=""/>
        <dsp:cNvSpPr/>
      </dsp:nvSpPr>
      <dsp:spPr>
        <a:xfrm rot="19635533">
          <a:off x="3204264" y="2397807"/>
          <a:ext cx="1009203" cy="26078"/>
        </a:xfrm>
        <a:custGeom>
          <a:avLst/>
          <a:gdLst/>
          <a:ahLst/>
          <a:cxnLst/>
          <a:rect l="0" t="0" r="0" b="0"/>
          <a:pathLst>
            <a:path>
              <a:moveTo>
                <a:pt x="0" y="13039"/>
              </a:moveTo>
              <a:lnTo>
                <a:pt x="1009203"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635533">
        <a:off x="3683636" y="2385616"/>
        <a:ext cx="50460" cy="50460"/>
      </dsp:txXfrm>
    </dsp:sp>
    <dsp:sp modelId="{39E401C9-005A-4B01-B742-09C25ED08B3D}">
      <dsp:nvSpPr>
        <dsp:cNvPr id="0" name=""/>
        <dsp:cNvSpPr/>
      </dsp:nvSpPr>
      <dsp:spPr>
        <a:xfrm>
          <a:off x="4133298" y="1769569"/>
          <a:ext cx="2487365"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общеядовитые</a:t>
          </a:r>
          <a:endParaRPr lang="ru-RU" sz="2000" b="1" kern="1200" dirty="0"/>
        </a:p>
      </dsp:txBody>
      <dsp:txXfrm>
        <a:off x="4133298" y="1769569"/>
        <a:ext cx="2487365" cy="736730"/>
      </dsp:txXfrm>
    </dsp:sp>
    <dsp:sp modelId="{511AB887-C3BC-489D-8F99-85EC09F4B07F}">
      <dsp:nvSpPr>
        <dsp:cNvPr id="0" name=""/>
        <dsp:cNvSpPr/>
      </dsp:nvSpPr>
      <dsp:spPr>
        <a:xfrm>
          <a:off x="6620664" y="2124896"/>
          <a:ext cx="364151" cy="26078"/>
        </a:xfrm>
        <a:custGeom>
          <a:avLst/>
          <a:gdLst/>
          <a:ahLst/>
          <a:cxnLst/>
          <a:rect l="0" t="0" r="0" b="0"/>
          <a:pathLst>
            <a:path>
              <a:moveTo>
                <a:pt x="0" y="13039"/>
              </a:moveTo>
              <a:lnTo>
                <a:pt x="364151"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793636" y="2128831"/>
        <a:ext cx="18207" cy="18207"/>
      </dsp:txXfrm>
    </dsp:sp>
    <dsp:sp modelId="{F800A253-7438-4E8D-BA58-8175A2AD3B64}">
      <dsp:nvSpPr>
        <dsp:cNvPr id="0" name=""/>
        <dsp:cNvSpPr/>
      </dsp:nvSpPr>
      <dsp:spPr>
        <a:xfrm>
          <a:off x="6984815" y="1769569"/>
          <a:ext cx="1933726" cy="736730"/>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синильная кислота, хлорциан</a:t>
          </a:r>
          <a:endParaRPr lang="ru-RU" sz="2000" b="1" kern="1200" dirty="0"/>
        </a:p>
      </dsp:txBody>
      <dsp:txXfrm>
        <a:off x="6984815" y="1769569"/>
        <a:ext cx="1933726" cy="736730"/>
      </dsp:txXfrm>
    </dsp:sp>
    <dsp:sp modelId="{1D8181B0-F237-4F71-85B3-12FE56F4926A}">
      <dsp:nvSpPr>
        <dsp:cNvPr id="0" name=""/>
        <dsp:cNvSpPr/>
      </dsp:nvSpPr>
      <dsp:spPr>
        <a:xfrm rot="999196">
          <a:off x="3265489" y="2800157"/>
          <a:ext cx="903344" cy="26078"/>
        </a:xfrm>
        <a:custGeom>
          <a:avLst/>
          <a:gdLst/>
          <a:ahLst/>
          <a:cxnLst/>
          <a:rect l="0" t="0" r="0" b="0"/>
          <a:pathLst>
            <a:path>
              <a:moveTo>
                <a:pt x="0" y="13039"/>
              </a:moveTo>
              <a:lnTo>
                <a:pt x="903344"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999196">
        <a:off x="3694578" y="2790613"/>
        <a:ext cx="45167" cy="45167"/>
      </dsp:txXfrm>
    </dsp:sp>
    <dsp:sp modelId="{E3C1ADDF-60A7-4DCF-B793-4270E2602F14}">
      <dsp:nvSpPr>
        <dsp:cNvPr id="0" name=""/>
        <dsp:cNvSpPr/>
      </dsp:nvSpPr>
      <dsp:spPr>
        <a:xfrm>
          <a:off x="4149890" y="2574271"/>
          <a:ext cx="2451648"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удушающие </a:t>
          </a:r>
          <a:endParaRPr lang="ru-RU" sz="2000" b="1" kern="1200" dirty="0"/>
        </a:p>
      </dsp:txBody>
      <dsp:txXfrm>
        <a:off x="4149890" y="2574271"/>
        <a:ext cx="2451648" cy="736730"/>
      </dsp:txXfrm>
    </dsp:sp>
    <dsp:sp modelId="{1F7631A8-9F79-4367-937F-77CB278931C1}">
      <dsp:nvSpPr>
        <dsp:cNvPr id="0" name=""/>
        <dsp:cNvSpPr/>
      </dsp:nvSpPr>
      <dsp:spPr>
        <a:xfrm rot="84220">
          <a:off x="6601470" y="2935189"/>
          <a:ext cx="456541" cy="26078"/>
        </a:xfrm>
        <a:custGeom>
          <a:avLst/>
          <a:gdLst/>
          <a:ahLst/>
          <a:cxnLst/>
          <a:rect l="0" t="0" r="0" b="0"/>
          <a:pathLst>
            <a:path>
              <a:moveTo>
                <a:pt x="0" y="13039"/>
              </a:moveTo>
              <a:lnTo>
                <a:pt x="456541"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84220">
        <a:off x="6818327" y="2936815"/>
        <a:ext cx="22827" cy="22827"/>
      </dsp:txXfrm>
    </dsp:sp>
    <dsp:sp modelId="{262D4D26-1EC1-4A53-8023-104D2919485A}">
      <dsp:nvSpPr>
        <dsp:cNvPr id="0" name=""/>
        <dsp:cNvSpPr/>
      </dsp:nvSpPr>
      <dsp:spPr>
        <a:xfrm>
          <a:off x="7057943" y="2720077"/>
          <a:ext cx="1755143" cy="467485"/>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фосген</a:t>
          </a:r>
          <a:endParaRPr lang="ru-RU" sz="2000" b="1" kern="1200" dirty="0"/>
        </a:p>
      </dsp:txBody>
      <dsp:txXfrm>
        <a:off x="7057943" y="2720077"/>
        <a:ext cx="1755143" cy="467485"/>
      </dsp:txXfrm>
    </dsp:sp>
    <dsp:sp modelId="{F29BB1C1-A353-4A21-A789-C77E3F04CD58}">
      <dsp:nvSpPr>
        <dsp:cNvPr id="0" name=""/>
        <dsp:cNvSpPr/>
      </dsp:nvSpPr>
      <dsp:spPr>
        <a:xfrm rot="3055526">
          <a:off x="3030653" y="3203672"/>
          <a:ext cx="1373017" cy="26078"/>
        </a:xfrm>
        <a:custGeom>
          <a:avLst/>
          <a:gdLst/>
          <a:ahLst/>
          <a:cxnLst/>
          <a:rect l="0" t="0" r="0" b="0"/>
          <a:pathLst>
            <a:path>
              <a:moveTo>
                <a:pt x="0" y="13039"/>
              </a:moveTo>
              <a:lnTo>
                <a:pt x="1373017"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055526">
        <a:off x="3682836" y="3182386"/>
        <a:ext cx="68650" cy="68650"/>
      </dsp:txXfrm>
    </dsp:sp>
    <dsp:sp modelId="{D7AF9A71-9403-4171-B3D0-407C56B1CBB4}">
      <dsp:nvSpPr>
        <dsp:cNvPr id="0" name=""/>
        <dsp:cNvSpPr/>
      </dsp:nvSpPr>
      <dsp:spPr>
        <a:xfrm>
          <a:off x="4149890" y="3381301"/>
          <a:ext cx="2435131"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err="1" smtClean="0"/>
            <a:t>психохимические</a:t>
          </a:r>
          <a:r>
            <a:rPr lang="ru-RU" sz="2000" b="1" kern="1200" dirty="0" smtClean="0"/>
            <a:t> </a:t>
          </a:r>
          <a:endParaRPr lang="ru-RU" sz="2000" b="1" kern="1200" dirty="0"/>
        </a:p>
      </dsp:txBody>
      <dsp:txXfrm>
        <a:off x="4149890" y="3381301"/>
        <a:ext cx="2435131" cy="736730"/>
      </dsp:txXfrm>
    </dsp:sp>
    <dsp:sp modelId="{F712E036-B866-48F6-A0AA-FD7AC1ED0738}">
      <dsp:nvSpPr>
        <dsp:cNvPr id="0" name=""/>
        <dsp:cNvSpPr/>
      </dsp:nvSpPr>
      <dsp:spPr>
        <a:xfrm rot="21532156">
          <a:off x="6584975" y="3731960"/>
          <a:ext cx="473014" cy="26078"/>
        </a:xfrm>
        <a:custGeom>
          <a:avLst/>
          <a:gdLst/>
          <a:ahLst/>
          <a:cxnLst/>
          <a:rect l="0" t="0" r="0" b="0"/>
          <a:pathLst>
            <a:path>
              <a:moveTo>
                <a:pt x="0" y="13039"/>
              </a:moveTo>
              <a:lnTo>
                <a:pt x="473014"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532156">
        <a:off x="6809656" y="3733173"/>
        <a:ext cx="23650" cy="23650"/>
      </dsp:txXfrm>
    </dsp:sp>
    <dsp:sp modelId="{93335D04-51C4-4253-A950-666A34854EBA}">
      <dsp:nvSpPr>
        <dsp:cNvPr id="0" name=""/>
        <dsp:cNvSpPr/>
      </dsp:nvSpPr>
      <dsp:spPr>
        <a:xfrm>
          <a:off x="7057943" y="3524348"/>
          <a:ext cx="1473461" cy="431967"/>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err="1" smtClean="0"/>
            <a:t>би-зет</a:t>
          </a:r>
          <a:endParaRPr lang="ru-RU" sz="2000" b="1" kern="1200" dirty="0"/>
        </a:p>
      </dsp:txBody>
      <dsp:txXfrm>
        <a:off x="7057943" y="3524348"/>
        <a:ext cx="1473461" cy="431967"/>
      </dsp:txXfrm>
    </dsp:sp>
    <dsp:sp modelId="{4F410696-440F-4A2C-9229-68C84B30F487}">
      <dsp:nvSpPr>
        <dsp:cNvPr id="0" name=""/>
        <dsp:cNvSpPr/>
      </dsp:nvSpPr>
      <dsp:spPr>
        <a:xfrm rot="3781536">
          <a:off x="2674785" y="3665076"/>
          <a:ext cx="2231481" cy="26078"/>
        </a:xfrm>
        <a:custGeom>
          <a:avLst/>
          <a:gdLst/>
          <a:ahLst/>
          <a:cxnLst/>
          <a:rect l="0" t="0" r="0" b="0"/>
          <a:pathLst>
            <a:path>
              <a:moveTo>
                <a:pt x="0" y="13039"/>
              </a:moveTo>
              <a:lnTo>
                <a:pt x="2231481" y="130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rot="3781536">
        <a:off x="3734738" y="3622328"/>
        <a:ext cx="111574" cy="111574"/>
      </dsp:txXfrm>
    </dsp:sp>
    <dsp:sp modelId="{96B76874-633D-4B68-882F-0B4FF1FC5294}">
      <dsp:nvSpPr>
        <dsp:cNvPr id="0" name=""/>
        <dsp:cNvSpPr/>
      </dsp:nvSpPr>
      <dsp:spPr>
        <a:xfrm>
          <a:off x="4296617" y="4304108"/>
          <a:ext cx="2038121" cy="736730"/>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раздражающие</a:t>
          </a:r>
          <a:endParaRPr lang="ru-RU" sz="2000" b="1" kern="1200" dirty="0"/>
        </a:p>
      </dsp:txBody>
      <dsp:txXfrm>
        <a:off x="4296617" y="4304108"/>
        <a:ext cx="2038121" cy="736730"/>
      </dsp:txXfrm>
    </dsp:sp>
    <dsp:sp modelId="{02B1126E-5E08-48B3-8970-24545C14F00B}">
      <dsp:nvSpPr>
        <dsp:cNvPr id="0" name=""/>
        <dsp:cNvSpPr/>
      </dsp:nvSpPr>
      <dsp:spPr>
        <a:xfrm rot="21437484">
          <a:off x="6334634" y="4655003"/>
          <a:ext cx="187548" cy="26078"/>
        </a:xfrm>
        <a:custGeom>
          <a:avLst/>
          <a:gdLst/>
          <a:ahLst/>
          <a:cxnLst/>
          <a:rect l="0" t="0" r="0" b="0"/>
          <a:pathLst>
            <a:path>
              <a:moveTo>
                <a:pt x="0" y="13039"/>
              </a:moveTo>
              <a:lnTo>
                <a:pt x="187548" y="130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437484">
        <a:off x="6423719" y="4663353"/>
        <a:ext cx="9377" cy="9377"/>
      </dsp:txXfrm>
    </dsp:sp>
    <dsp:sp modelId="{10508F02-7F9D-493B-90D2-DE711B9248AB}">
      <dsp:nvSpPr>
        <dsp:cNvPr id="0" name=""/>
        <dsp:cNvSpPr/>
      </dsp:nvSpPr>
      <dsp:spPr>
        <a:xfrm>
          <a:off x="6522078" y="4295245"/>
          <a:ext cx="2621921" cy="736730"/>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err="1" smtClean="0"/>
            <a:t>си-эс</a:t>
          </a:r>
          <a:r>
            <a:rPr lang="ru-RU" sz="2000" b="1" kern="1200" dirty="0" smtClean="0"/>
            <a:t>, хлорацетофенон, адамсит</a:t>
          </a:r>
          <a:endParaRPr lang="ru-RU" sz="2000" b="1" kern="1200" dirty="0"/>
        </a:p>
      </dsp:txBody>
      <dsp:txXfrm>
        <a:off x="6522078" y="4295245"/>
        <a:ext cx="2621921" cy="7367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E598609-6DBA-4601-A6D0-956778408A98}" type="datetimeFigureOut">
              <a:rPr lang="ru-RU"/>
              <a:pPr>
                <a:defRPr/>
              </a:pPr>
              <a:t>13.09.2022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EF6AC18-E4F6-4007-94BA-45406565D0F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EF6AC18-E4F6-4007-94BA-45406565D0FC}" type="slidenum">
              <a:rPr lang="ru-RU" smtClean="0"/>
              <a:pPr>
                <a:defRPr/>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EF6AC18-E4F6-4007-94BA-45406565D0FC}" type="slidenum">
              <a:rPr lang="ru-RU" smtClean="0"/>
              <a:pPr>
                <a:defRPr/>
              </a:pPr>
              <a:t>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EF6AC18-E4F6-4007-94BA-45406565D0FC}" type="slidenum">
              <a:rPr lang="ru-RU" smtClean="0"/>
              <a:pPr>
                <a:defRPr/>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D45EB48-46E1-4E0B-B591-B528393D57BF}"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C9A4FE4-AEFA-4AC5-BC04-F31CFF185CA2}"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BCF8020-FFF2-4822-9106-843E31C1A8FC}"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8C72CBB-7B91-4AA4-8212-01417545DA54}"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1A57964-83CF-4D84-A53E-9F598E63A2C9}"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697776C-98B1-4F25-A273-E9208BCCC0DF}"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D6FD2FA-0E08-434B-83C1-6CDCA88B31DD}"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C414C401-8216-472F-986A-D98CB487B27F}"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F518E37F-01F5-4D93-99D5-C22B66DE22B8}"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9A93B71-873D-4C97-8769-F4D1DDACA415}"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10B6A59-25AF-48AF-97C2-F85F7621C15D}"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AD842DE-7E72-4BF1-9823-2D1BB3D73876}"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43B72E0-3551-45AC-A19E-E097B184D2AF}"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45A8F98-FF78-480F-BA8D-855B139B284A}"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C726063-4191-4984-9038-EC68426A22E9}"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06D9AA62-B204-4193-97F5-E57D916F5755}" type="slidenum">
              <a:rPr lang="ru-RU"/>
              <a:pPr>
                <a:defRPr/>
              </a:pPr>
              <a:t>‹#›</a:t>
            </a:fld>
            <a:endParaRPr lang="ru-RU"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52A4C80B-9F95-4CFA-87CE-56A5505D3841}" type="slidenum">
              <a:rPr lang="ru-RU"/>
              <a:pPr>
                <a:defRPr/>
              </a:pPr>
              <a:t>‹#›</a:t>
            </a:fld>
            <a:endParaRPr lang="ru-RU"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BF047A-54F2-481A-BA6B-4574E35E6D1C}" type="slidenum">
              <a:rPr lang="ru-RU"/>
              <a:pPr>
                <a:defRPr/>
              </a:pPr>
              <a:t>‹#›</a:t>
            </a:fld>
            <a:endParaRPr lang="ru-RU"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DB1F96D-F72F-4BE0-99A4-CA9C2D2A3C0B}" type="slidenum">
              <a:rPr lang="ru-RU"/>
              <a:pPr>
                <a:defRPr/>
              </a:pPr>
              <a:t>‹#›</a:t>
            </a:fld>
            <a:endParaRPr lang="ru-RU"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E625102D-D37B-4BF4-B98D-CF7E457FAAA0}" type="slidenum">
              <a:rPr lang="ru-RU"/>
              <a:pPr>
                <a:defRPr/>
              </a:pPr>
              <a:t>‹#›</a:t>
            </a:fld>
            <a:endParaRPr lang="ru-RU"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3F10288B-5220-4DB5-9890-67FCB7343467}" type="slidenum">
              <a:rPr lang="ru-RU"/>
              <a:pPr>
                <a:defRPr/>
              </a:pPr>
              <a:t>‹#›</a:t>
            </a:fld>
            <a:endParaRPr lang="ru-RU"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A6F8D97D-2B4F-4E9A-B19F-9D7705C610F6}" type="slidenum">
              <a:rPr lang="ru-RU"/>
              <a:pPr>
                <a:defRPr/>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6807537-D23E-4D18-9527-4A3B85A2DCC3}"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B66350D-7A76-47ED-BE06-27974C9C6256}" type="slidenum">
              <a:rPr lang="ru-RU"/>
              <a:pPr>
                <a:defRPr/>
              </a:pPr>
              <a:t>‹#›</a:t>
            </a:fld>
            <a:endParaRPr lang="ru-RU"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D2263A6-7322-4FDB-9834-944BF1F94688}" type="slidenum">
              <a:rPr lang="ru-RU"/>
              <a:pPr>
                <a:defRPr/>
              </a:pPr>
              <a:t>‹#›</a:t>
            </a:fld>
            <a:endParaRPr lang="ru-RU"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23DF5480-1366-48B5-B292-A727F862AD81}" type="slidenum">
              <a:rPr lang="ru-RU"/>
              <a:pPr>
                <a:defRPr/>
              </a:pPr>
              <a:t>‹#›</a:t>
            </a:fld>
            <a:endParaRPr lang="ru-RU"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213D2F79-A964-43C0-9916-F94B1D22FEC0}" type="slidenum">
              <a:rPr lang="ru-RU"/>
              <a:pPr>
                <a:defRPr/>
              </a:pPr>
              <a:t>‹#›</a:t>
            </a:fld>
            <a:endParaRPr lang="ru-R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142C532-8D1B-4A77-9742-4BAF6588910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C6D35683-2B13-4623-BF6F-362611D33617}"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C6A832F-D31C-4C33-ADDB-5DBC0A21C7A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05FE3E2-8244-41F8-BA38-CF863FC2A873}"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FFE2775-2236-4A6A-B7D0-E8AA7FD6951A}"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3327551-75E5-40CF-B8AB-A8931B17EFC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205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prstClr val="black">
                    <a:shade val="50000"/>
                  </a:prst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prstClr val="black">
                    <a:shade val="50000"/>
                  </a:prst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prstClr val="black">
                    <a:shade val="50000"/>
                  </a:prstClr>
                </a:solidFill>
              </a:defRPr>
            </a:lvl1pPr>
          </a:lstStyle>
          <a:p>
            <a:pPr>
              <a:defRPr/>
            </a:pPr>
            <a:fld id="{33409A22-EC67-4104-A918-2C275FA3899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4099"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prstClr val="black">
                    <a:shade val="50000"/>
                  </a:prst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prstClr val="black">
                    <a:shade val="50000"/>
                  </a:prst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prstClr val="black">
                    <a:shade val="50000"/>
                  </a:prstClr>
                </a:solidFill>
              </a:defRPr>
            </a:lvl1pPr>
          </a:lstStyle>
          <a:p>
            <a:pPr>
              <a:defRPr/>
            </a:pPr>
            <a:fld id="{E46F5944-52BA-4152-AF68-AAD61088086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latin typeface="Times New Roman" pitchFamily="18"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latin typeface="Times New Roman" pitchFamily="18"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latin typeface="Times New Roman" pitchFamily="18" charset="0"/>
                <a:cs typeface="+mn-cs"/>
              </a:defRPr>
            </a:lvl1pPr>
          </a:lstStyle>
          <a:p>
            <a:pPr>
              <a:defRPr/>
            </a:pPr>
            <a:fld id="{4A9187EF-CF24-47D2-84DF-CD068BFB747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army-news.ru/images_stati/yadernoe_oruzhie2.jpg" TargetMode="External"/><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4.xml"/><Relationship Id="rId6" Type="http://schemas.openxmlformats.org/officeDocument/2006/relationships/hyperlink" Target="http://gunsrus.narod.ru/avia/52_1.jpg" TargetMode="External"/><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1084;&#1086;/"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5"/>
          <p:cNvSpPr>
            <a:spLocks noGrp="1"/>
          </p:cNvSpPr>
          <p:nvPr>
            <p:ph type="sldNum" sz="quarter" idx="12"/>
          </p:nvPr>
        </p:nvSpPr>
        <p:spPr bwMode="auto">
          <a:noFill/>
          <a:ln>
            <a:miter lim="800000"/>
            <a:headEnd/>
            <a:tailEnd/>
          </a:ln>
        </p:spPr>
        <p:txBody>
          <a:bodyPr wrap="square" tIns="45720" bIns="45720" numCol="1" anchor="t" anchorCtr="0" compatLnSpc="1">
            <a:prstTxWarp prst="textNoShape">
              <a:avLst/>
            </a:prstTxWarp>
          </a:bodyPr>
          <a:lstStyle/>
          <a:p>
            <a:fld id="{23D0F979-D356-4173-8ECB-B4498F6FEC59}" type="slidenum">
              <a:rPr lang="ru-RU" sz="1000" smtClean="0">
                <a:solidFill>
                  <a:srgbClr val="000000"/>
                </a:solidFill>
              </a:rPr>
              <a:pPr/>
              <a:t>1</a:t>
            </a:fld>
            <a:endParaRPr lang="ru-RU" sz="1000" dirty="0" smtClean="0">
              <a:solidFill>
                <a:srgbClr val="000000"/>
              </a:solidFill>
            </a:endParaRPr>
          </a:p>
        </p:txBody>
      </p:sp>
      <p:pic>
        <p:nvPicPr>
          <p:cNvPr id="18440" name="Picture 8" descr="C:\Users\умц\Documents\документы умц\Пантелеева Н.А\картинки\картинки\georgia.jpg"/>
          <p:cNvPicPr>
            <a:picLocks noChangeAspect="1" noChangeArrowheads="1"/>
          </p:cNvPicPr>
          <p:nvPr/>
        </p:nvPicPr>
        <p:blipFill>
          <a:blip r:embed="rId2" cstate="print"/>
          <a:srcRect l="10161" t="3301" r="7081" b="14800"/>
          <a:stretch>
            <a:fillRect/>
          </a:stretch>
        </p:blipFill>
        <p:spPr bwMode="auto">
          <a:xfrm>
            <a:off x="179512" y="0"/>
            <a:ext cx="4104456" cy="3140968"/>
          </a:xfrm>
          <a:prstGeom prst="rect">
            <a:avLst/>
          </a:prstGeom>
          <a:ln>
            <a:noFill/>
          </a:ln>
          <a:effectLst>
            <a:softEdge rad="112500"/>
          </a:effectLst>
        </p:spPr>
      </p:pic>
      <p:pic>
        <p:nvPicPr>
          <p:cNvPr id="18441" name="Picture 9" descr="C:\Users\умц\Documents\документы умц\Пантелеева Н.А\картинки\картинки\BFB4F846DC60C2CA2B77F266F9E0D42F.JPG"/>
          <p:cNvPicPr>
            <a:picLocks noChangeAspect="1" noChangeArrowheads="1"/>
          </p:cNvPicPr>
          <p:nvPr/>
        </p:nvPicPr>
        <p:blipFill>
          <a:blip r:embed="rId3" cstate="print"/>
          <a:srcRect l="9450" t="56841" r="42514"/>
          <a:stretch>
            <a:fillRect/>
          </a:stretch>
        </p:blipFill>
        <p:spPr bwMode="auto">
          <a:xfrm>
            <a:off x="4857752" y="4143380"/>
            <a:ext cx="4286248" cy="2714620"/>
          </a:xfrm>
          <a:prstGeom prst="rect">
            <a:avLst/>
          </a:prstGeom>
          <a:ln>
            <a:noFill/>
          </a:ln>
          <a:effectLst>
            <a:softEdge rad="112500"/>
          </a:effectLst>
        </p:spPr>
      </p:pic>
      <p:pic>
        <p:nvPicPr>
          <p:cNvPr id="18442" name="Picture 10" descr="C:\Users\умц\Documents\документы умц\Пантелеева Н.А\картинки\картинки\BFB4F846DC60C2CA2B77F266F9E0D42F.JPG"/>
          <p:cNvPicPr>
            <a:picLocks noChangeAspect="1" noChangeArrowheads="1"/>
          </p:cNvPicPr>
          <p:nvPr/>
        </p:nvPicPr>
        <p:blipFill>
          <a:blip r:embed="rId3" cstate="print"/>
          <a:srcRect l="62600" t="29478" r="5113" b="28338"/>
          <a:stretch>
            <a:fillRect/>
          </a:stretch>
        </p:blipFill>
        <p:spPr bwMode="auto">
          <a:xfrm>
            <a:off x="323528" y="4071942"/>
            <a:ext cx="3676968" cy="2786058"/>
          </a:xfrm>
          <a:prstGeom prst="rect">
            <a:avLst/>
          </a:prstGeom>
          <a:ln>
            <a:noFill/>
          </a:ln>
          <a:effectLst>
            <a:softEdge rad="112500"/>
          </a:effectLst>
        </p:spPr>
      </p:pic>
      <p:sp>
        <p:nvSpPr>
          <p:cNvPr id="12" name="Скругленный прямоугольник 11"/>
          <p:cNvSpPr/>
          <p:nvPr/>
        </p:nvSpPr>
        <p:spPr>
          <a:xfrm>
            <a:off x="0" y="2786058"/>
            <a:ext cx="9144000" cy="15001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3200" b="1" dirty="0" smtClean="0"/>
              <a:t>Поражающие факторы оружия массового поражения и других видов   современного оружия</a:t>
            </a:r>
            <a:endParaRPr lang="ru-RU" sz="3200" dirty="0"/>
          </a:p>
        </p:txBody>
      </p:sp>
      <p:pic>
        <p:nvPicPr>
          <p:cNvPr id="18444" name="Picture 12" descr="C:\Users\умц\Documents\документы умц\Пантелеева Н.А\картинки\картинки\06.jpg"/>
          <p:cNvPicPr>
            <a:picLocks noChangeAspect="1" noChangeArrowheads="1"/>
          </p:cNvPicPr>
          <p:nvPr/>
        </p:nvPicPr>
        <p:blipFill>
          <a:blip r:embed="rId4" cstate="print"/>
          <a:srcRect l="22595" t="4641" r="16925" b="23540"/>
          <a:stretch>
            <a:fillRect/>
          </a:stretch>
        </p:blipFill>
        <p:spPr bwMode="auto">
          <a:xfrm>
            <a:off x="4932040" y="0"/>
            <a:ext cx="4032448" cy="2852936"/>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14290"/>
            <a:ext cx="9144000" cy="2125685"/>
          </a:xfrm>
        </p:spPr>
        <p:txBody>
          <a:bodyPr>
            <a:normAutofit fontScale="90000"/>
          </a:bodyPr>
          <a:lstStyle/>
          <a:p>
            <a:pPr eaLnBrk="1" fontAlgn="auto" hangingPunct="1">
              <a:spcAft>
                <a:spcPts val="0"/>
              </a:spcAft>
              <a:defRPr/>
            </a:pPr>
            <a:r>
              <a:rPr lang="ru-RU" dirty="0" smtClean="0"/>
              <a:t/>
            </a:r>
            <a:br>
              <a:rPr lang="ru-RU" dirty="0" smtClean="0"/>
            </a:br>
            <a:r>
              <a:rPr lang="ru-RU" sz="5300" dirty="0" smtClean="0">
                <a:solidFill>
                  <a:srgbClr val="FF0000"/>
                </a:solidFill>
                <a:effectLst/>
              </a:rPr>
              <a:t>Виды оружия и их воздействие на объекты и человека</a:t>
            </a:r>
            <a:r>
              <a:rPr lang="ru-RU" dirty="0" smtClean="0">
                <a:solidFill>
                  <a:srgbClr val="FFFF00"/>
                </a:solidFill>
              </a:rPr>
              <a:t/>
            </a:r>
            <a:br>
              <a:rPr lang="ru-RU" dirty="0" smtClean="0">
                <a:solidFill>
                  <a:srgbClr val="FFFF00"/>
                </a:solidFill>
              </a:rPr>
            </a:br>
            <a:r>
              <a:rPr lang="ru-RU" dirty="0" smtClean="0"/>
              <a:t/>
            </a:r>
            <a:br>
              <a:rPr lang="ru-RU" dirty="0" smtClean="0"/>
            </a:br>
            <a:endParaRPr lang="ru-RU" dirty="0" smtClean="0"/>
          </a:p>
        </p:txBody>
      </p:sp>
      <p:pic>
        <p:nvPicPr>
          <p:cNvPr id="33795" name="Picture 5" descr="BFB4F846DC60C2CA2B77F266F9E0D42F"/>
          <p:cNvPicPr>
            <a:picLocks noChangeAspect="1" noChangeArrowheads="1"/>
          </p:cNvPicPr>
          <p:nvPr/>
        </p:nvPicPr>
        <p:blipFill>
          <a:blip r:embed="rId2" cstate="print"/>
          <a:srcRect/>
          <a:stretch>
            <a:fillRect/>
          </a:stretch>
        </p:blipFill>
        <p:spPr bwMode="auto">
          <a:xfrm>
            <a:off x="611188" y="2276475"/>
            <a:ext cx="7991475" cy="4265613"/>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55650" y="0"/>
            <a:ext cx="7772400" cy="764704"/>
          </a:xfrm>
        </p:spPr>
        <p:txBody>
          <a:bodyPr/>
          <a:lstStyle/>
          <a:p>
            <a:r>
              <a:rPr lang="ru-RU" sz="2000" b="1" dirty="0" smtClean="0">
                <a:solidFill>
                  <a:srgbClr val="800000"/>
                </a:solidFill>
                <a:latin typeface="Tahoma" pitchFamily="34" charset="0"/>
                <a:ea typeface="Tahoma" pitchFamily="34" charset="0"/>
                <a:cs typeface="Tahoma" pitchFamily="34" charset="0"/>
              </a:rPr>
              <a:t>ЭВОЛЮЦИЯ ОРУЖИЯ: ВОЙНА ШЕСТОГО ПОКОЛЕНИЯ</a:t>
            </a:r>
          </a:p>
        </p:txBody>
      </p:sp>
      <p:pic>
        <p:nvPicPr>
          <p:cNvPr id="62467" name="Picture 25" descr="77857831_large_Artilleristuy_na_Borodinskom_poleVSHevchenko"/>
          <p:cNvPicPr>
            <a:picLocks noChangeAspect="1" noChangeArrowheads="1"/>
          </p:cNvPicPr>
          <p:nvPr/>
        </p:nvPicPr>
        <p:blipFill>
          <a:blip r:embed="rId2" cstate="print"/>
          <a:srcRect/>
          <a:stretch>
            <a:fillRect/>
          </a:stretch>
        </p:blipFill>
        <p:spPr bwMode="auto">
          <a:xfrm>
            <a:off x="3635896" y="1772816"/>
            <a:ext cx="2235202" cy="2063751"/>
          </a:xfrm>
          <a:prstGeom prst="rect">
            <a:avLst/>
          </a:prstGeom>
          <a:noFill/>
          <a:ln w="9525">
            <a:noFill/>
            <a:miter lim="800000"/>
            <a:headEnd/>
            <a:tailEnd/>
          </a:ln>
        </p:spPr>
      </p:pic>
      <p:sp>
        <p:nvSpPr>
          <p:cNvPr id="62468" name="Rectangle 7"/>
          <p:cNvSpPr>
            <a:spLocks noChangeArrowheads="1"/>
          </p:cNvSpPr>
          <p:nvPr/>
        </p:nvSpPr>
        <p:spPr bwMode="auto">
          <a:xfrm>
            <a:off x="5364088" y="3356992"/>
            <a:ext cx="427038" cy="376238"/>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rgbClr val="F4E7ED"/>
                </a:solidFill>
                <a:cs typeface="Arial" charset="0"/>
              </a:rPr>
              <a:t>II</a:t>
            </a:r>
            <a:endParaRPr lang="ru-RU" b="1" dirty="0">
              <a:solidFill>
                <a:srgbClr val="F4E7ED"/>
              </a:solidFill>
              <a:cs typeface="Arial" charset="0"/>
            </a:endParaRPr>
          </a:p>
        </p:txBody>
      </p:sp>
      <p:pic>
        <p:nvPicPr>
          <p:cNvPr id="62469" name="Picture 30" descr="02d2fbf2210c00b2a7cf678720fad0e4bc81cc87573371"/>
          <p:cNvPicPr>
            <a:picLocks noChangeAspect="1" noChangeArrowheads="1"/>
          </p:cNvPicPr>
          <p:nvPr/>
        </p:nvPicPr>
        <p:blipFill>
          <a:blip r:embed="rId3" cstate="print"/>
          <a:srcRect/>
          <a:stretch>
            <a:fillRect/>
          </a:stretch>
        </p:blipFill>
        <p:spPr bwMode="auto">
          <a:xfrm>
            <a:off x="251520" y="4293096"/>
            <a:ext cx="3027363" cy="2357454"/>
          </a:xfrm>
          <a:prstGeom prst="rect">
            <a:avLst/>
          </a:prstGeom>
          <a:noFill/>
          <a:ln w="9525">
            <a:noFill/>
            <a:miter lim="800000"/>
            <a:headEnd/>
            <a:tailEnd/>
          </a:ln>
        </p:spPr>
      </p:pic>
      <p:pic>
        <p:nvPicPr>
          <p:cNvPr id="62470" name="Picture 28" descr="300px-WW1_TitlePicture_For_Wikipedia_Article"/>
          <p:cNvPicPr>
            <a:picLocks noChangeAspect="1" noChangeArrowheads="1"/>
          </p:cNvPicPr>
          <p:nvPr/>
        </p:nvPicPr>
        <p:blipFill>
          <a:blip r:embed="rId4" cstate="print"/>
          <a:srcRect/>
          <a:stretch>
            <a:fillRect/>
          </a:stretch>
        </p:blipFill>
        <p:spPr bwMode="auto">
          <a:xfrm>
            <a:off x="6143636" y="857232"/>
            <a:ext cx="2682876" cy="3444875"/>
          </a:xfrm>
          <a:prstGeom prst="rect">
            <a:avLst/>
          </a:prstGeom>
          <a:noFill/>
          <a:ln w="9525">
            <a:noFill/>
            <a:miter lim="800000"/>
            <a:headEnd/>
            <a:tailEnd/>
          </a:ln>
        </p:spPr>
      </p:pic>
      <p:sp>
        <p:nvSpPr>
          <p:cNvPr id="62471" name="Rectangle 9"/>
          <p:cNvSpPr>
            <a:spLocks noChangeArrowheads="1"/>
          </p:cNvSpPr>
          <p:nvPr/>
        </p:nvSpPr>
        <p:spPr bwMode="auto">
          <a:xfrm>
            <a:off x="2643174" y="6286520"/>
            <a:ext cx="503237" cy="4318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4E7ED"/>
                </a:solidFill>
                <a:cs typeface="Arial" charset="0"/>
              </a:rPr>
              <a:t>IV</a:t>
            </a:r>
            <a:endParaRPr lang="ru-RU" b="1">
              <a:solidFill>
                <a:srgbClr val="F4E7ED"/>
              </a:solidFill>
              <a:cs typeface="Arial" charset="0"/>
            </a:endParaRPr>
          </a:p>
        </p:txBody>
      </p:sp>
      <p:pic>
        <p:nvPicPr>
          <p:cNvPr id="62472" name="Picture 22" descr="0_35a21_199fa677_XL"/>
          <p:cNvPicPr>
            <a:picLocks noChangeAspect="1" noChangeArrowheads="1"/>
          </p:cNvPicPr>
          <p:nvPr/>
        </p:nvPicPr>
        <p:blipFill>
          <a:blip r:embed="rId5" cstate="print"/>
          <a:srcRect/>
          <a:stretch>
            <a:fillRect/>
          </a:stretch>
        </p:blipFill>
        <p:spPr bwMode="auto">
          <a:xfrm>
            <a:off x="179512" y="1628800"/>
            <a:ext cx="3143272" cy="2214578"/>
          </a:xfrm>
          <a:prstGeom prst="rect">
            <a:avLst/>
          </a:prstGeom>
          <a:noFill/>
          <a:ln w="9525">
            <a:noFill/>
            <a:miter lim="800000"/>
            <a:headEnd/>
            <a:tailEnd/>
          </a:ln>
        </p:spPr>
      </p:pic>
      <p:sp>
        <p:nvSpPr>
          <p:cNvPr id="62473" name="Rectangle 6"/>
          <p:cNvSpPr>
            <a:spLocks noChangeArrowheads="1"/>
          </p:cNvSpPr>
          <p:nvPr/>
        </p:nvSpPr>
        <p:spPr bwMode="auto">
          <a:xfrm>
            <a:off x="2843808" y="3501008"/>
            <a:ext cx="403225" cy="354013"/>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4E7ED"/>
                </a:solidFill>
                <a:cs typeface="Arial" charset="0"/>
              </a:rPr>
              <a:t>I</a:t>
            </a:r>
            <a:endParaRPr lang="ru-RU" b="1">
              <a:solidFill>
                <a:srgbClr val="F4E7ED"/>
              </a:solidFill>
              <a:cs typeface="Arial" charset="0"/>
            </a:endParaRPr>
          </a:p>
        </p:txBody>
      </p:sp>
      <p:pic>
        <p:nvPicPr>
          <p:cNvPr id="62474" name="Picture 32" descr="Картинка 12 из 2944">
            <a:hlinkClick r:id="rId6"/>
          </p:cNvPr>
          <p:cNvPicPr>
            <a:picLocks noChangeAspect="1" noChangeArrowheads="1"/>
          </p:cNvPicPr>
          <p:nvPr/>
        </p:nvPicPr>
        <p:blipFill>
          <a:blip r:embed="rId7" cstate="print"/>
          <a:srcRect/>
          <a:stretch>
            <a:fillRect/>
          </a:stretch>
        </p:blipFill>
        <p:spPr bwMode="auto">
          <a:xfrm>
            <a:off x="6372200" y="4581128"/>
            <a:ext cx="2555875" cy="2060575"/>
          </a:xfrm>
          <a:prstGeom prst="rect">
            <a:avLst/>
          </a:prstGeom>
          <a:noFill/>
          <a:ln w="9525">
            <a:noFill/>
            <a:miter lim="800000"/>
            <a:headEnd/>
            <a:tailEnd/>
          </a:ln>
        </p:spPr>
      </p:pic>
      <p:sp>
        <p:nvSpPr>
          <p:cNvPr id="62475" name="Rectangle 11"/>
          <p:cNvSpPr>
            <a:spLocks noChangeArrowheads="1"/>
          </p:cNvSpPr>
          <p:nvPr/>
        </p:nvSpPr>
        <p:spPr bwMode="auto">
          <a:xfrm>
            <a:off x="8429652" y="6286520"/>
            <a:ext cx="503237" cy="4318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4E7ED"/>
                </a:solidFill>
                <a:cs typeface="Arial" charset="0"/>
              </a:rPr>
              <a:t>VI</a:t>
            </a:r>
            <a:endParaRPr lang="ru-RU" b="1">
              <a:solidFill>
                <a:srgbClr val="F4E7ED"/>
              </a:solidFill>
              <a:cs typeface="Arial" charset="0"/>
            </a:endParaRPr>
          </a:p>
        </p:txBody>
      </p:sp>
      <p:pic>
        <p:nvPicPr>
          <p:cNvPr id="62476" name="Picture 13" descr="Картинка 42 из 12620">
            <a:hlinkClick r:id="rId8"/>
          </p:cNvPr>
          <p:cNvPicPr>
            <a:picLocks noChangeAspect="1" noChangeArrowheads="1"/>
          </p:cNvPicPr>
          <p:nvPr/>
        </p:nvPicPr>
        <p:blipFill>
          <a:blip r:embed="rId9" cstate="print"/>
          <a:srcRect/>
          <a:stretch>
            <a:fillRect/>
          </a:stretch>
        </p:blipFill>
        <p:spPr bwMode="auto">
          <a:xfrm>
            <a:off x="3500430" y="4429132"/>
            <a:ext cx="2740025" cy="2205037"/>
          </a:xfrm>
          <a:prstGeom prst="rect">
            <a:avLst/>
          </a:prstGeom>
          <a:noFill/>
          <a:ln w="9525">
            <a:noFill/>
            <a:miter lim="800000"/>
            <a:headEnd/>
            <a:tailEnd/>
          </a:ln>
        </p:spPr>
      </p:pic>
      <p:sp>
        <p:nvSpPr>
          <p:cNvPr id="62477" name="Rectangle 10"/>
          <p:cNvSpPr>
            <a:spLocks noChangeArrowheads="1"/>
          </p:cNvSpPr>
          <p:nvPr/>
        </p:nvSpPr>
        <p:spPr bwMode="auto">
          <a:xfrm>
            <a:off x="5786446" y="6286520"/>
            <a:ext cx="503237" cy="4318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4E7ED"/>
                </a:solidFill>
                <a:cs typeface="Arial" charset="0"/>
              </a:rPr>
              <a:t>V</a:t>
            </a:r>
            <a:endParaRPr lang="ru-RU" b="1">
              <a:solidFill>
                <a:srgbClr val="F4E7ED"/>
              </a:solidFill>
              <a:cs typeface="Arial" charset="0"/>
            </a:endParaRPr>
          </a:p>
        </p:txBody>
      </p:sp>
      <p:sp>
        <p:nvSpPr>
          <p:cNvPr id="62478" name="Rectangle 8"/>
          <p:cNvSpPr>
            <a:spLocks noChangeArrowheads="1"/>
          </p:cNvSpPr>
          <p:nvPr/>
        </p:nvSpPr>
        <p:spPr bwMode="auto">
          <a:xfrm>
            <a:off x="8429652" y="4000504"/>
            <a:ext cx="504825" cy="4318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4E7ED"/>
                </a:solidFill>
                <a:cs typeface="Arial" charset="0"/>
              </a:rPr>
              <a:t>III</a:t>
            </a:r>
            <a:endParaRPr lang="ru-RU" b="1">
              <a:solidFill>
                <a:srgbClr val="F4E7ED"/>
              </a:solidFill>
              <a:cs typeface="Arial" charset="0"/>
            </a:endParaRPr>
          </a:p>
        </p:txBody>
      </p:sp>
      <p:sp>
        <p:nvSpPr>
          <p:cNvPr id="39937" name="Rectangle 1"/>
          <p:cNvSpPr>
            <a:spLocks noChangeArrowheads="1"/>
          </p:cNvSpPr>
          <p:nvPr/>
        </p:nvSpPr>
        <p:spPr bwMode="auto">
          <a:xfrm>
            <a:off x="0" y="47667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lang="ru-RU" b="1" dirty="0" smtClean="0">
                <a:ea typeface="Tahoma" pitchFamily="34" charset="0"/>
                <a:cs typeface="Tahoma" pitchFamily="34" charset="0"/>
              </a:rPr>
              <a:t>О</a:t>
            </a:r>
            <a:r>
              <a:rPr kumimoji="0" lang="ru-RU" b="1" i="0" u="none" strike="noStrike" cap="none" normalizeH="0" baseline="0" dirty="0" smtClean="0">
                <a:ln>
                  <a:noFill/>
                </a:ln>
                <a:solidFill>
                  <a:schemeClr val="tx1"/>
                </a:solidFill>
                <a:effectLst/>
                <a:ea typeface="Tahoma" pitchFamily="34" charset="0"/>
                <a:cs typeface="Tahoma" pitchFamily="34" charset="0"/>
              </a:rPr>
              <a:t>ружие, как и всё на нашей планете, за всю историю существования прошло по своему особому эволюционному пути – от простейшего каменного топора до ядерных боеголовок  и    </a:t>
            </a:r>
            <a:r>
              <a:rPr kumimoji="0" lang="ru-RU" b="1" i="0" u="none" strike="noStrike" cap="none" normalizeH="0" baseline="0" dirty="0" err="1" smtClean="0">
                <a:ln>
                  <a:noFill/>
                </a:ln>
                <a:solidFill>
                  <a:schemeClr val="tx1"/>
                </a:solidFill>
                <a:effectLst/>
                <a:ea typeface="Tahoma" pitchFamily="34" charset="0"/>
                <a:cs typeface="Tahoma" pitchFamily="34" charset="0"/>
              </a:rPr>
              <a:t>кибероружия</a:t>
            </a:r>
            <a:r>
              <a:rPr kumimoji="0" lang="ru-RU" b="1" i="0" u="none" strike="noStrike" cap="none" normalizeH="0" baseline="0" dirty="0" smtClean="0">
                <a:ln>
                  <a:noFill/>
                </a:ln>
                <a:solidFill>
                  <a:schemeClr val="tx1"/>
                </a:solidFill>
                <a:effectLst/>
                <a:ea typeface="Tahoma" pitchFamily="34" charset="0"/>
                <a:cs typeface="Tahoma" pitchFamily="34"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Прямая соединительная линия 33"/>
          <p:cNvCxnSpPr/>
          <p:nvPr/>
        </p:nvCxnSpPr>
        <p:spPr>
          <a:xfrm flipH="1">
            <a:off x="3491880" y="5157192"/>
            <a:ext cx="2850" cy="648072"/>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единительная линия 4"/>
          <p:cNvCxnSpPr/>
          <p:nvPr/>
        </p:nvCxnSpPr>
        <p:spPr>
          <a:xfrm>
            <a:off x="2195736" y="1628800"/>
            <a:ext cx="1368152" cy="2232248"/>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Скругленный прямоугольник 9"/>
          <p:cNvSpPr/>
          <p:nvPr/>
        </p:nvSpPr>
        <p:spPr>
          <a:xfrm>
            <a:off x="3071802" y="3714752"/>
            <a:ext cx="2500330"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Оружие на основе новых физических принципов</a:t>
            </a:r>
            <a:endParaRPr lang="ru-RU" sz="2400" b="1" dirty="0">
              <a:solidFill>
                <a:srgbClr val="C00000"/>
              </a:solidFill>
            </a:endParaRPr>
          </a:p>
        </p:txBody>
      </p:sp>
      <p:sp>
        <p:nvSpPr>
          <p:cNvPr id="14" name="Скругленный прямоугольник 13"/>
          <p:cNvSpPr/>
          <p:nvPr/>
        </p:nvSpPr>
        <p:spPr>
          <a:xfrm>
            <a:off x="0" y="3068960"/>
            <a:ext cx="24837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Нелетальное </a:t>
            </a:r>
          </a:p>
          <a:p>
            <a:pPr algn="ctr"/>
            <a:r>
              <a:rPr lang="ru-RU" sz="2800" b="1" dirty="0" smtClean="0">
                <a:solidFill>
                  <a:srgbClr val="C00000"/>
                </a:solidFill>
              </a:rPr>
              <a:t>оружие</a:t>
            </a:r>
            <a:endParaRPr lang="ru-RU" sz="2800" b="1" dirty="0">
              <a:solidFill>
                <a:srgbClr val="C00000"/>
              </a:solidFill>
            </a:endParaRPr>
          </a:p>
        </p:txBody>
      </p:sp>
      <p:cxnSp>
        <p:nvCxnSpPr>
          <p:cNvPr id="19" name="Прямая соединительная линия 18"/>
          <p:cNvCxnSpPr/>
          <p:nvPr/>
        </p:nvCxnSpPr>
        <p:spPr>
          <a:xfrm>
            <a:off x="1115616" y="2204864"/>
            <a:ext cx="0" cy="864096"/>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7" name="Скругленный прямоугольник 26"/>
          <p:cNvSpPr/>
          <p:nvPr/>
        </p:nvSpPr>
        <p:spPr>
          <a:xfrm>
            <a:off x="251520" y="5733256"/>
            <a:ext cx="170021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Лазерное </a:t>
            </a:r>
          </a:p>
          <a:p>
            <a:pPr algn="ctr"/>
            <a:r>
              <a:rPr lang="ru-RU" sz="2400" dirty="0" smtClean="0">
                <a:solidFill>
                  <a:srgbClr val="002060"/>
                </a:solidFill>
              </a:rPr>
              <a:t>оружие</a:t>
            </a:r>
            <a:endParaRPr lang="ru-RU" sz="2400" dirty="0">
              <a:solidFill>
                <a:srgbClr val="002060"/>
              </a:solidFill>
            </a:endParaRPr>
          </a:p>
        </p:txBody>
      </p:sp>
      <p:sp>
        <p:nvSpPr>
          <p:cNvPr id="28" name="Скругленный прямоугольник 27"/>
          <p:cNvSpPr/>
          <p:nvPr/>
        </p:nvSpPr>
        <p:spPr>
          <a:xfrm>
            <a:off x="2267744" y="5733256"/>
            <a:ext cx="22985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Инфразвуковое оружие</a:t>
            </a:r>
            <a:endParaRPr lang="ru-RU" sz="2400" dirty="0">
              <a:solidFill>
                <a:srgbClr val="002060"/>
              </a:solidFill>
            </a:endParaRPr>
          </a:p>
        </p:txBody>
      </p:sp>
      <p:sp>
        <p:nvSpPr>
          <p:cNvPr id="29" name="Скругленный прямоугольник 28"/>
          <p:cNvSpPr/>
          <p:nvPr/>
        </p:nvSpPr>
        <p:spPr>
          <a:xfrm>
            <a:off x="7164288" y="5733256"/>
            <a:ext cx="17859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СВЧ оружие</a:t>
            </a:r>
            <a:endParaRPr lang="ru-RU" sz="2400" dirty="0">
              <a:solidFill>
                <a:srgbClr val="002060"/>
              </a:solidFill>
            </a:endParaRPr>
          </a:p>
        </p:txBody>
      </p:sp>
      <p:cxnSp>
        <p:nvCxnSpPr>
          <p:cNvPr id="31" name="Прямая соединительная линия 30"/>
          <p:cNvCxnSpPr>
            <a:endCxn id="27" idx="0"/>
          </p:cNvCxnSpPr>
          <p:nvPr/>
        </p:nvCxnSpPr>
        <p:spPr>
          <a:xfrm flipH="1">
            <a:off x="1101629" y="4941168"/>
            <a:ext cx="1958203" cy="7920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7" name="Прямая соединительная линия 36"/>
          <p:cNvCxnSpPr>
            <a:stCxn id="29" idx="0"/>
          </p:cNvCxnSpPr>
          <p:nvPr/>
        </p:nvCxnSpPr>
        <p:spPr>
          <a:xfrm flipH="1" flipV="1">
            <a:off x="5580112" y="4941168"/>
            <a:ext cx="2477151" cy="7920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1" name="Скругленный прямоугольник 20"/>
          <p:cNvSpPr/>
          <p:nvPr/>
        </p:nvSpPr>
        <p:spPr>
          <a:xfrm>
            <a:off x="4788024" y="5733256"/>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smtClean="0">
                <a:solidFill>
                  <a:srgbClr val="002060"/>
                </a:solidFill>
              </a:rPr>
              <a:t>Кибероружие</a:t>
            </a:r>
            <a:r>
              <a:rPr lang="ru-RU" sz="2400" dirty="0" smtClean="0">
                <a:solidFill>
                  <a:srgbClr val="002060"/>
                </a:solidFill>
              </a:rPr>
              <a:t> </a:t>
            </a:r>
            <a:endParaRPr lang="ru-RU" sz="2400" dirty="0">
              <a:solidFill>
                <a:srgbClr val="002060"/>
              </a:solidFill>
            </a:endParaRPr>
          </a:p>
        </p:txBody>
      </p:sp>
      <p:cxnSp>
        <p:nvCxnSpPr>
          <p:cNvPr id="24" name="Прямая соединительная линия 23"/>
          <p:cNvCxnSpPr/>
          <p:nvPr/>
        </p:nvCxnSpPr>
        <p:spPr>
          <a:xfrm>
            <a:off x="5220072" y="5157192"/>
            <a:ext cx="0" cy="57606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9" name="Picture 3" descr="https://img2.goodfon.ru/original/1440x900/b/9b/su-34-samolet-fullback.jpg"/>
          <p:cNvPicPr>
            <a:picLocks noChangeAspect="1" noChangeArrowheads="1"/>
          </p:cNvPicPr>
          <p:nvPr/>
        </p:nvPicPr>
        <p:blipFill>
          <a:blip r:embed="rId2" cstate="print"/>
          <a:srcRect/>
          <a:stretch>
            <a:fillRect/>
          </a:stretch>
        </p:blipFill>
        <p:spPr bwMode="auto">
          <a:xfrm>
            <a:off x="4572000" y="3140968"/>
            <a:ext cx="4403981" cy="3302986"/>
          </a:xfrm>
          <a:prstGeom prst="rect">
            <a:avLst/>
          </a:prstGeom>
          <a:noFill/>
        </p:spPr>
      </p:pic>
      <p:sp>
        <p:nvSpPr>
          <p:cNvPr id="221185" name="Rectangle 1"/>
          <p:cNvSpPr>
            <a:spLocks noChangeArrowheads="1"/>
          </p:cNvSpPr>
          <p:nvPr/>
        </p:nvSpPr>
        <p:spPr bwMode="auto">
          <a:xfrm>
            <a:off x="251520" y="0"/>
            <a:ext cx="871296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В последние годы отмечается резкое возрастание боевого потенциала развитых стран за счёт количественного и качественного наращивания обычных вооружений. Резко возросли их поражающие свойства и боевая эффективность. </a:t>
            </a:r>
          </a:p>
          <a:p>
            <a:pPr indent="449263" algn="just"/>
            <a:r>
              <a:rPr kumimoji="0" lang="ru-RU" sz="2000" b="0" i="0" u="none" strike="noStrike" cap="none" normalizeH="0" baseline="0" dirty="0" smtClean="0">
                <a:ln>
                  <a:noFill/>
                </a:ln>
                <a:solidFill>
                  <a:schemeClr val="tx1"/>
                </a:solidFill>
                <a:effectLst/>
                <a:ea typeface="Tahoma" pitchFamily="34" charset="0"/>
                <a:cs typeface="Tahoma" pitchFamily="34" charset="0"/>
              </a:rPr>
              <a:t>Основную роль носителя обычных средств поражения выполняет авиация, как наиболее мобильный компонент всей военной системы.   Самолёты оснащаются высокоточным управляемым оружием – ракетами класса «воздух–земля», управляемыми авиационными бомбами и атомными в том числе</a:t>
            </a:r>
            <a:r>
              <a:rPr lang="ru-RU" sz="2000" dirty="0" smtClean="0">
                <a:ea typeface="Tahoma" pitchFamily="34" charset="0"/>
                <a:cs typeface="Tahoma" pitchFamily="34" charset="0"/>
              </a:rPr>
              <a:t>. Для доставки ядерного оружия к месту назначения используются крылатые, зенитные и баллистические ракеты и средства авиации.</a:t>
            </a:r>
            <a:endParaRPr kumimoji="0" lang="ru-RU" sz="2000" b="0" i="0" u="none" strike="noStrike" cap="none" normalizeH="0" baseline="0" dirty="0" smtClean="0">
              <a:ln>
                <a:noFill/>
              </a:ln>
              <a:solidFill>
                <a:schemeClr val="tx1"/>
              </a:solidFill>
              <a:effectLst/>
              <a:ea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188640"/>
            <a:ext cx="9144000" cy="1152128"/>
          </a:xfrm>
          <a:prstGeom prst="roundRect">
            <a:avLst/>
          </a:prstGeom>
          <a:solidFill>
            <a:srgbClr val="FFEF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rPr>
              <a:t>Ядерное оружие — вид оружия массового поражения взрывного действия, основанное на использовании внутриядерной энергии:</a:t>
            </a:r>
            <a:endParaRPr lang="ru-RU"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pic>
        <p:nvPicPr>
          <p:cNvPr id="14342" name="Picture 6" descr="Ядерные взрывы (88 фото)"/>
          <p:cNvPicPr>
            <a:picLocks noChangeAspect="1" noChangeArrowheads="1"/>
          </p:cNvPicPr>
          <p:nvPr/>
        </p:nvPicPr>
        <p:blipFill>
          <a:blip r:embed="rId2" cstate="print"/>
          <a:srcRect t="14149" r="6041"/>
          <a:stretch>
            <a:fillRect/>
          </a:stretch>
        </p:blipFill>
        <p:spPr bwMode="auto">
          <a:xfrm>
            <a:off x="2051720" y="2996952"/>
            <a:ext cx="4896544" cy="3861048"/>
          </a:xfrm>
          <a:prstGeom prst="rect">
            <a:avLst/>
          </a:prstGeom>
          <a:ln>
            <a:noFill/>
          </a:ln>
          <a:effectLst>
            <a:softEdge rad="112500"/>
          </a:effectLst>
        </p:spPr>
      </p:pic>
      <p:sp>
        <p:nvSpPr>
          <p:cNvPr id="8" name="Скругленный прямоугольник 7"/>
          <p:cNvSpPr/>
          <p:nvPr/>
        </p:nvSpPr>
        <p:spPr>
          <a:xfrm>
            <a:off x="6263680" y="1628800"/>
            <a:ext cx="2880320" cy="2160240"/>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400" b="1" dirty="0">
                <a:ln w="12700">
                  <a:solidFill>
                    <a:schemeClr val="tx2">
                      <a:satMod val="155000"/>
                    </a:schemeClr>
                  </a:solidFill>
                  <a:prstDash val="solid"/>
                </a:ln>
                <a:solidFill>
                  <a:srgbClr val="421E1E"/>
                </a:solidFill>
                <a:effectLst>
                  <a:outerShdw blurRad="41275" dist="20320" dir="1800000" algn="tl" rotWithShape="0">
                    <a:srgbClr val="000000">
                      <a:alpha val="40000"/>
                    </a:srgbClr>
                  </a:outerShdw>
                </a:effectLst>
              </a:rPr>
              <a:t>термоядерных реакций синтеза легких ядер</a:t>
            </a:r>
          </a:p>
        </p:txBody>
      </p:sp>
      <p:sp>
        <p:nvSpPr>
          <p:cNvPr id="9" name="Скругленный прямоугольник 8"/>
          <p:cNvSpPr/>
          <p:nvPr/>
        </p:nvSpPr>
        <p:spPr>
          <a:xfrm>
            <a:off x="0" y="1628800"/>
            <a:ext cx="2880320" cy="2160240"/>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400" b="1" dirty="0">
                <a:ln w="12700">
                  <a:solidFill>
                    <a:schemeClr val="tx2">
                      <a:satMod val="155000"/>
                    </a:schemeClr>
                  </a:solidFill>
                  <a:prstDash val="solid"/>
                </a:ln>
                <a:solidFill>
                  <a:srgbClr val="421E1E"/>
                </a:solidFill>
                <a:effectLst>
                  <a:outerShdw blurRad="41275" dist="20320" dir="1800000" algn="tl" rotWithShape="0">
                    <a:srgbClr val="000000">
                      <a:alpha val="40000"/>
                    </a:srgbClr>
                  </a:outerShdw>
                </a:effectLst>
              </a:rPr>
              <a:t>цепных ядерных реакций деления тяжелых ядер</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95536" y="836712"/>
          <a:ext cx="8496944"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62225" y="260648"/>
            <a:ext cx="8690200" cy="553998"/>
          </a:xfrm>
          <a:prstGeom prst="rect">
            <a:avLst/>
          </a:prstGeom>
          <a:noFill/>
        </p:spPr>
        <p:txBody>
          <a:bodyPr wrap="none" lIns="91440" tIns="45720" rIns="91440" bIns="45720">
            <a:spAutoFit/>
          </a:bodyPr>
          <a:lstStyle/>
          <a:p>
            <a:pPr algn="ctr"/>
            <a:r>
              <a:rPr lang="ru-RU" sz="3000" b="1" cap="none" spc="0"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Поражающие факторы ядерного взрыва: </a:t>
            </a:r>
            <a:endParaRPr lang="ru-RU" sz="3000" b="1" cap="none" spc="0"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https://ds02.infourok.ru/uploads/ex/00cc/00077adb-47b76a8a/2/img1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323528" y="2780928"/>
            <a:ext cx="8568952" cy="15841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a:r>
              <a:rPr lang="ru-RU" sz="2000" b="1" dirty="0" smtClean="0">
                <a:solidFill>
                  <a:srgbClr val="C00000"/>
                </a:solidFill>
                <a:latin typeface="Tahoma" pitchFamily="34" charset="0"/>
                <a:ea typeface="Tahoma" pitchFamily="34" charset="0"/>
                <a:cs typeface="Tahoma" pitchFamily="34" charset="0"/>
              </a:rPr>
              <a:t>Химическое оружие (ХО)</a:t>
            </a:r>
            <a:r>
              <a:rPr lang="en-US" sz="2000" dirty="0" smtClean="0">
                <a:solidFill>
                  <a:srgbClr val="C00000"/>
                </a:solidFill>
                <a:latin typeface="Tahoma" pitchFamily="34" charset="0"/>
                <a:ea typeface="Tahoma" pitchFamily="34" charset="0"/>
                <a:cs typeface="Tahoma" pitchFamily="34" charset="0"/>
              </a:rPr>
              <a:t> </a:t>
            </a:r>
            <a:r>
              <a:rPr lang="ru-RU" sz="2000" dirty="0" smtClean="0">
                <a:solidFill>
                  <a:srgbClr val="C00000"/>
                </a:solidFill>
                <a:latin typeface="Tahoma" pitchFamily="34" charset="0"/>
                <a:ea typeface="Tahoma" pitchFamily="34" charset="0"/>
                <a:cs typeface="Tahoma" pitchFamily="34" charset="0"/>
              </a:rPr>
              <a:t> – это средства боевого применения, поражающие свойства которых основаны на токсическом воздействии на организм человека отравляющих веществ. Химическое оружие  предназначается для массового уничтожения или выведения из строя населения и личного состава вооруженных сил.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9512" y="332656"/>
            <a:ext cx="8666155" cy="523220"/>
          </a:xfrm>
          <a:prstGeom prst="rect">
            <a:avLst/>
          </a:prstGeom>
          <a:noFill/>
        </p:spPr>
        <p:txBody>
          <a:bodyPr wrap="none">
            <a:spAutoFit/>
          </a:bodyPr>
          <a:lstStyle/>
          <a:p>
            <a:pPr>
              <a:defRPr/>
            </a:pPr>
            <a:r>
              <a:rPr lang="ru-RU" sz="2800" b="1" dirty="0">
                <a:effectLst>
                  <a:outerShdw blurRad="38100" dist="38100" dir="2700000" algn="tl">
                    <a:srgbClr val="000000">
                      <a:alpha val="43137"/>
                    </a:srgbClr>
                  </a:outerShdw>
                </a:effectLst>
              </a:rPr>
              <a:t>Отравляющие </a:t>
            </a:r>
            <a:r>
              <a:rPr lang="ru-RU" sz="2800" b="1" dirty="0" smtClean="0">
                <a:effectLst>
                  <a:outerShdw blurRad="38100" dist="38100" dir="2700000" algn="tl">
                    <a:srgbClr val="000000">
                      <a:alpha val="43137"/>
                    </a:srgbClr>
                  </a:outerShdw>
                </a:effectLst>
              </a:rPr>
              <a:t>вещества классифицируются:</a:t>
            </a:r>
            <a:endParaRPr lang="ru-RU" sz="2800" b="1" dirty="0">
              <a:effectLst>
                <a:outerShdw blurRad="38100" dist="38100" dir="2700000" algn="tl">
                  <a:srgbClr val="000000">
                    <a:alpha val="43137"/>
                  </a:srgbClr>
                </a:outerShdw>
              </a:effectLs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9" descr="Рис. 27. Послевоенное химическое оружие: А — послевоенная модификация миномета Стокса (калибр в 4 дюйма доведен до 4,2; ствол стали делать нарезным). В результате такой модификации дальность стрельбы миномета повысилась с 1100 ярдов до 2400; значительно возросла ее точность; Б — химическое оружие 1920-1930-х гг. Слева направо: 75-мм ипритный снаряд; 4,2-дюймовый снаряд, снаряженный белым фосфором; бомба М1, снаряженная 30 фунтами иприта; 155-мм ипритный снаряд MKII; Ливеновский фосгеновый снаряд; MKI — портативный химический цилиндр (Sidel F. R. et al., 1997)"/>
          <p:cNvPicPr>
            <a:picLocks noChangeAspect="1" noChangeArrowheads="1"/>
          </p:cNvPicPr>
          <p:nvPr/>
        </p:nvPicPr>
        <p:blipFill>
          <a:blip r:embed="rId2" cstate="print"/>
          <a:srcRect t="49759" b="3236"/>
          <a:stretch>
            <a:fillRect/>
          </a:stretch>
        </p:blipFill>
        <p:spPr bwMode="auto">
          <a:xfrm>
            <a:off x="0" y="0"/>
            <a:ext cx="5254625" cy="3405188"/>
          </a:xfrm>
          <a:prstGeom prst="rect">
            <a:avLst/>
          </a:prstGeom>
          <a:noFill/>
          <a:ln w="9525">
            <a:noFill/>
            <a:miter lim="800000"/>
            <a:headEnd/>
            <a:tailEnd/>
          </a:ln>
        </p:spPr>
      </p:pic>
      <p:graphicFrame>
        <p:nvGraphicFramePr>
          <p:cNvPr id="10" name="Схема 9"/>
          <p:cNvGraphicFramePr/>
          <p:nvPr/>
        </p:nvGraphicFramePr>
        <p:xfrm>
          <a:off x="0" y="1772816"/>
          <a:ext cx="9144000"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s://i.ytimg.com/vi/nzUnDek_yUI/maxresdefault.jpg"/>
          <p:cNvPicPr>
            <a:picLocks noChangeAspect="1" noChangeArrowheads="1"/>
          </p:cNvPicPr>
          <p:nvPr/>
        </p:nvPicPr>
        <p:blipFill>
          <a:blip r:embed="rId2" cstate="print"/>
          <a:srcRect l="3846" r="6410" b="4166"/>
          <a:stretch>
            <a:fillRect/>
          </a:stretch>
        </p:blipFill>
        <p:spPr bwMode="auto">
          <a:xfrm>
            <a:off x="971600" y="1196752"/>
            <a:ext cx="7200800" cy="5400600"/>
          </a:xfrm>
          <a:prstGeom prst="rect">
            <a:avLst/>
          </a:prstGeom>
          <a:noFill/>
        </p:spPr>
      </p:pic>
      <p:sp>
        <p:nvSpPr>
          <p:cNvPr id="3" name="Прямоугольник 2"/>
          <p:cNvSpPr/>
          <p:nvPr/>
        </p:nvSpPr>
        <p:spPr>
          <a:xfrm>
            <a:off x="179512" y="188640"/>
            <a:ext cx="8748464" cy="20334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lgn="just"/>
            <a:r>
              <a:rPr lang="ru-RU" sz="2400" b="1" i="1" kern="0" dirty="0" smtClean="0">
                <a:solidFill>
                  <a:srgbClr val="C00000"/>
                </a:solidFill>
                <a:ea typeface="+mj-ea"/>
                <a:cs typeface="+mj-cs"/>
              </a:rPr>
              <a:t>Биологическое (бактериологическое) оружие </a:t>
            </a:r>
            <a:r>
              <a:rPr lang="ru-RU" sz="2400" i="1" kern="0" dirty="0" smtClean="0">
                <a:solidFill>
                  <a:schemeClr val="tx1"/>
                </a:solidFill>
                <a:ea typeface="+mj-ea"/>
                <a:cs typeface="+mj-cs"/>
              </a:rPr>
              <a:t>—</a:t>
            </a:r>
            <a:r>
              <a:rPr lang="en-US" sz="2400" i="1" kern="0" dirty="0" smtClean="0">
                <a:solidFill>
                  <a:schemeClr val="tx1"/>
                </a:solidFill>
                <a:latin typeface="Times New Roman"/>
                <a:ea typeface="+mj-ea"/>
                <a:cs typeface="+mj-cs"/>
              </a:rPr>
              <a:t/>
            </a:r>
            <a:br>
              <a:rPr lang="en-US" sz="2400" i="1" kern="0" dirty="0" smtClean="0">
                <a:solidFill>
                  <a:schemeClr val="tx1"/>
                </a:solidFill>
                <a:latin typeface="Times New Roman"/>
                <a:ea typeface="+mj-ea"/>
                <a:cs typeface="+mj-cs"/>
              </a:rPr>
            </a:br>
            <a:r>
              <a:rPr lang="ru-RU" sz="2400" i="1" kern="0" dirty="0" smtClean="0">
                <a:solidFill>
                  <a:schemeClr val="tx1"/>
                </a:solidFill>
                <a:ea typeface="+mj-ea"/>
                <a:cs typeface="+mj-cs"/>
              </a:rPr>
              <a:t>вид оружия массового поражения, действие которого основано на использовании болезнетворных свойств микроорганизмов и продуктов их жизнедеятельности, способных вызывать различные массовые заболевания людей, животных и растений</a:t>
            </a:r>
            <a:r>
              <a:rPr lang="ru-RU" sz="2400" kern="0" dirty="0" smtClean="0">
                <a:solidFill>
                  <a:schemeClr val="tx1"/>
                </a:solidFill>
                <a:ea typeface="+mj-ea"/>
                <a:cs typeface="+mj-cs"/>
              </a:rPr>
              <a:t>.</a:t>
            </a:r>
            <a:br>
              <a:rPr lang="ru-RU" sz="2400" kern="0" dirty="0" smtClean="0">
                <a:solidFill>
                  <a:schemeClr val="tx1"/>
                </a:solidFill>
                <a:ea typeface="+mj-ea"/>
                <a:cs typeface="+mj-cs"/>
              </a:rPr>
            </a:br>
            <a:endParaRPr lang="ru-RU" sz="2400" dirty="0">
              <a:solidFill>
                <a:schemeClr val="tx1"/>
              </a:solidFill>
            </a:endParaRPr>
          </a:p>
        </p:txBody>
      </p:sp>
      <p:sp>
        <p:nvSpPr>
          <p:cNvPr id="215041" name="Rectangle 1"/>
          <p:cNvSpPr>
            <a:spLocks noChangeArrowheads="1"/>
          </p:cNvSpPr>
          <p:nvPr/>
        </p:nvSpPr>
        <p:spPr bwMode="auto">
          <a:xfrm>
            <a:off x="3357554" y="5719534"/>
            <a:ext cx="55721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
          <p:cNvSpPr>
            <a:spLocks noChangeArrowheads="1"/>
          </p:cNvSpPr>
          <p:nvPr/>
        </p:nvSpPr>
        <p:spPr bwMode="auto">
          <a:xfrm>
            <a:off x="0" y="357166"/>
            <a:ext cx="9144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6600" b="1" i="0" u="none" strike="noStrike" cap="none" normalizeH="0" baseline="0" dirty="0" smtClean="0">
                <a:ln>
                  <a:noFill/>
                </a:ln>
                <a:solidFill>
                  <a:srgbClr val="FF0000"/>
                </a:solidFill>
                <a:effectLst/>
                <a:latin typeface="Arial Narrow" pitchFamily="34" charset="0"/>
                <a:ea typeface="Times New Roman" pitchFamily="18" charset="0"/>
                <a:cs typeface="Times New Roman" pitchFamily="18" charset="0"/>
              </a:rPr>
              <a:t>Интернет-ресурсы:</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1. </a:t>
            </a:r>
            <a:r>
              <a:rPr kumimoji="0" lang="en-US" sz="6600" b="1" i="0" u="none" strike="noStrike" cap="none" normalizeH="0" baseline="0" dirty="0" smtClean="0">
                <a:ln>
                  <a:noFill/>
                </a:ln>
                <a:solidFill>
                  <a:srgbClr val="660066"/>
                </a:solidFill>
                <a:effectLst/>
                <a:latin typeface="Arial Narrow" pitchFamily="34" charset="0"/>
                <a:cs typeface="Times New Roman" pitchFamily="18" charset="0"/>
              </a:rPr>
              <a:t>www</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pravo</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gov</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ru</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 </a:t>
            </a:r>
            <a:endParaRPr kumimoji="0" lang="ru-RU" sz="6600" b="1" i="0" u="none" strike="noStrike" cap="none" normalizeH="0" baseline="0" dirty="0" smtClean="0">
              <a:ln>
                <a:noFill/>
              </a:ln>
              <a:solidFill>
                <a:srgbClr val="660066"/>
              </a:solidFill>
              <a:effectLst/>
              <a:latin typeface="Arial Narrow"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2. </a:t>
            </a:r>
            <a:r>
              <a:rPr kumimoji="0" lang="en-US" sz="6600" b="1" i="0" u="none" strike="noStrike" cap="none" normalizeH="0" baseline="0" dirty="0" smtClean="0">
                <a:ln>
                  <a:noFill/>
                </a:ln>
                <a:solidFill>
                  <a:srgbClr val="660066"/>
                </a:solidFill>
                <a:effectLst/>
                <a:latin typeface="Arial Narrow" pitchFamily="34" charset="0"/>
                <a:cs typeface="Times New Roman" pitchFamily="18" charset="0"/>
              </a:rPr>
              <a:t>www</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.48.</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mchs</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gov</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r>
              <a:rPr kumimoji="0" lang="en-US" sz="6600" b="1" i="0" u="none" strike="noStrike" cap="none" normalizeH="0" baseline="0" dirty="0" err="1" smtClean="0">
                <a:ln>
                  <a:noFill/>
                </a:ln>
                <a:solidFill>
                  <a:srgbClr val="660066"/>
                </a:solidFill>
                <a:effectLst/>
                <a:latin typeface="Arial Narrow" pitchFamily="34" charset="0"/>
                <a:cs typeface="Times New Roman" pitchFamily="18" charset="0"/>
              </a:rPr>
              <a:t>ru</a:t>
            </a: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a:t>
            </a:r>
            <a:endParaRPr kumimoji="0" lang="ru-RU" sz="6600" b="1" i="0" u="none" strike="noStrike" cap="none" normalizeH="0" baseline="0" dirty="0" smtClean="0">
              <a:ln>
                <a:noFill/>
              </a:ln>
              <a:solidFill>
                <a:srgbClr val="660066"/>
              </a:solidFill>
              <a:effectLst/>
              <a:latin typeface="Arial Narrow"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6600" b="1" i="0" u="none" strike="noStrike" cap="none" normalizeH="0" baseline="0" dirty="0" smtClean="0">
                <a:ln>
                  <a:noFill/>
                </a:ln>
                <a:solidFill>
                  <a:srgbClr val="660066"/>
                </a:solidFill>
                <a:effectLst/>
                <a:latin typeface="Arial Narrow" pitchFamily="34" charset="0"/>
                <a:cs typeface="Times New Roman" pitchFamily="18" charset="0"/>
              </a:rPr>
              <a:t>3. </a:t>
            </a:r>
            <a:r>
              <a:rPr kumimoji="0" lang="en-US" sz="6600" b="1" i="0" u="sng" strike="noStrike" cap="none" normalizeH="0" baseline="0" dirty="0" smtClean="0">
                <a:ln>
                  <a:noFill/>
                </a:ln>
                <a:solidFill>
                  <a:srgbClr val="660066"/>
                </a:solidFill>
                <a:effectLst/>
                <a:latin typeface="Arial Narrow" pitchFamily="34" charset="0"/>
                <a:cs typeface="Times New Roman" pitchFamily="18" charset="0"/>
                <a:hlinkClick r:id="rId2"/>
              </a:rPr>
              <a:t>www</a:t>
            </a:r>
            <a:r>
              <a:rPr kumimoji="0" lang="ru-RU" sz="6600" b="1" i="0" u="sng" strike="noStrike" cap="none" normalizeH="0" baseline="0" dirty="0" smtClean="0">
                <a:ln>
                  <a:noFill/>
                </a:ln>
                <a:solidFill>
                  <a:srgbClr val="660066"/>
                </a:solidFill>
                <a:effectLst/>
                <a:latin typeface="Arial Narrow" pitchFamily="34" charset="0"/>
                <a:cs typeface="Times New Roman" pitchFamily="18" charset="0"/>
                <a:hlinkClick r:id="rId2"/>
              </a:rPr>
              <a:t>. </a:t>
            </a:r>
            <a:r>
              <a:rPr lang="ru-RU" sz="6600" b="1" u="sng" dirty="0" smtClean="0">
                <a:solidFill>
                  <a:srgbClr val="660066"/>
                </a:solidFill>
                <a:latin typeface="Arial Narrow" pitchFamily="34" charset="0"/>
                <a:cs typeface="Times New Roman" pitchFamily="18" charset="0"/>
                <a:hlinkClick r:id="rId2"/>
              </a:rPr>
              <a:t>МО</a:t>
            </a:r>
            <a:r>
              <a:rPr lang="ru-RU" sz="6600" b="1" u="sng" dirty="0" smtClean="0">
                <a:solidFill>
                  <a:srgbClr val="660066"/>
                </a:solidFill>
                <a:latin typeface="Arial Narrow" pitchFamily="34" charset="0"/>
                <a:cs typeface="Times New Roman" pitchFamily="18" charset="0"/>
              </a:rPr>
              <a:t> </a:t>
            </a:r>
            <a:r>
              <a:rPr lang="ru-RU" sz="6600" b="1" dirty="0" smtClean="0">
                <a:solidFill>
                  <a:srgbClr val="660066"/>
                </a:solidFill>
                <a:latin typeface="Arial Narrow" pitchFamily="34" charset="0"/>
                <a:cs typeface="Times New Roman" pitchFamily="18" charset="0"/>
              </a:rPr>
              <a:t>РФ</a:t>
            </a:r>
            <a:endParaRPr kumimoji="0" lang="en-US" sz="6600" b="1" i="0" u="none" strike="noStrike" cap="none" normalizeH="0" baseline="0" dirty="0" smtClean="0">
              <a:ln>
                <a:noFill/>
              </a:ln>
              <a:solidFill>
                <a:srgbClr val="660066"/>
              </a:solidFill>
              <a:effectLst/>
              <a:latin typeface="Arial Narrow"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0" y="0"/>
            <a:ext cx="9144000" cy="620713"/>
          </a:xfrm>
        </p:spPr>
        <p:txBody>
          <a:bodyPr/>
          <a:lstStyle/>
          <a:p>
            <a:pPr eaLnBrk="1" hangingPunct="1"/>
            <a:r>
              <a:rPr lang="ru-RU" sz="3200" b="1" smtClean="0">
                <a:solidFill>
                  <a:srgbClr val="FF0000"/>
                </a:solidFill>
              </a:rPr>
              <a:t>Виды БС:</a:t>
            </a:r>
          </a:p>
        </p:txBody>
      </p:sp>
      <p:sp>
        <p:nvSpPr>
          <p:cNvPr id="44035" name="Rectangle 3"/>
          <p:cNvSpPr>
            <a:spLocks noGrp="1" noChangeArrowheads="1"/>
          </p:cNvSpPr>
          <p:nvPr>
            <p:ph idx="4294967295"/>
          </p:nvPr>
        </p:nvSpPr>
        <p:spPr>
          <a:xfrm>
            <a:off x="0" y="549275"/>
            <a:ext cx="8759825" cy="6092825"/>
          </a:xfrm>
        </p:spPr>
        <p:txBody>
          <a:bodyPr/>
          <a:lstStyle/>
          <a:p>
            <a:pPr marL="360363" indent="-360363" algn="just" eaLnBrk="1" hangingPunct="1">
              <a:spcBef>
                <a:spcPct val="0"/>
              </a:spcBef>
              <a:defRPr/>
            </a:pPr>
            <a:r>
              <a:rPr lang="ru-RU" sz="2400" b="1" dirty="0" smtClean="0">
                <a:solidFill>
                  <a:srgbClr val="C00000"/>
                </a:solidFill>
              </a:rPr>
              <a:t>Патогенные бактерии </a:t>
            </a:r>
            <a:r>
              <a:rPr lang="ru-RU" sz="2400" b="1" dirty="0" smtClean="0"/>
              <a:t>— это одноклеточные микроорганизмы преимущественно палочковидной формы. Вызывают чуму, сибирскую язву, туляремию и др.</a:t>
            </a:r>
          </a:p>
          <a:p>
            <a:pPr marL="0" indent="0" algn="just" eaLnBrk="1" hangingPunct="1">
              <a:spcBef>
                <a:spcPct val="0"/>
              </a:spcBef>
              <a:defRPr/>
            </a:pPr>
            <a:endParaRPr lang="ru-RU" sz="1000" b="1" dirty="0" smtClean="0">
              <a:solidFill>
                <a:srgbClr val="C00000"/>
              </a:solidFill>
            </a:endParaRPr>
          </a:p>
          <a:p>
            <a:pPr algn="just">
              <a:defRPr/>
            </a:pPr>
            <a:r>
              <a:rPr lang="ru-RU" sz="2400" b="1" dirty="0" smtClean="0">
                <a:solidFill>
                  <a:srgbClr val="C00000"/>
                </a:solidFill>
              </a:rPr>
              <a:t>Бактериальные токсины-</a:t>
            </a:r>
            <a:r>
              <a:rPr lang="ru-RU" sz="2400" dirty="0" smtClean="0">
                <a:solidFill>
                  <a:srgbClr val="C00000"/>
                </a:solidFill>
              </a:rPr>
              <a:t> </a:t>
            </a:r>
            <a:r>
              <a:rPr lang="ru-RU" sz="2400" b="1" dirty="0" smtClean="0"/>
              <a:t>высокотоксичные продукты жизнедеятельности микроорганизмов.</a:t>
            </a:r>
            <a:r>
              <a:rPr lang="ru-RU" sz="2400" b="1" dirty="0" smtClean="0">
                <a:solidFill>
                  <a:srgbClr val="C00000"/>
                </a:solidFill>
              </a:rPr>
              <a:t> </a:t>
            </a:r>
          </a:p>
          <a:p>
            <a:pPr algn="just">
              <a:defRPr/>
            </a:pPr>
            <a:r>
              <a:rPr lang="ru-RU" sz="2400" b="1" dirty="0" smtClean="0">
                <a:solidFill>
                  <a:srgbClr val="C00000"/>
                </a:solidFill>
              </a:rPr>
              <a:t>Патогенные вирусы </a:t>
            </a:r>
            <a:r>
              <a:rPr lang="ru-RU" sz="2400" dirty="0" smtClean="0">
                <a:solidFill>
                  <a:srgbClr val="C00000"/>
                </a:solidFill>
              </a:rPr>
              <a:t>— </a:t>
            </a:r>
            <a:r>
              <a:rPr lang="ru-RU" sz="2400" b="1" dirty="0" smtClean="0"/>
              <a:t>обширная группа микроорганизмов, размеры которых в сотни раз меньше бактерий. Вызывают оспу, желтую лихорадку, американский </a:t>
            </a:r>
            <a:r>
              <a:rPr lang="ru-RU" sz="2400" b="1" dirty="0" err="1" smtClean="0"/>
              <a:t>энцефаломиелит</a:t>
            </a:r>
            <a:r>
              <a:rPr lang="ru-RU" sz="2400" b="1" dirty="0" smtClean="0"/>
              <a:t> лошадей и др. </a:t>
            </a:r>
          </a:p>
          <a:p>
            <a:pPr algn="just">
              <a:defRPr/>
            </a:pPr>
            <a:r>
              <a:rPr lang="ru-RU" sz="2400" b="1" dirty="0" smtClean="0">
                <a:solidFill>
                  <a:srgbClr val="C00000"/>
                </a:solidFill>
              </a:rPr>
              <a:t>Патогенные риккетсии </a:t>
            </a:r>
            <a:r>
              <a:rPr lang="ru-RU" sz="2400" dirty="0" smtClean="0"/>
              <a:t>— </a:t>
            </a:r>
            <a:r>
              <a:rPr lang="ru-RU" sz="2400" b="1" dirty="0" smtClean="0"/>
              <a:t>своеобразная группа микроорганизмов, сходных по своим свойствам с бактериями и вирусами.</a:t>
            </a:r>
            <a:r>
              <a:rPr lang="ru-RU" sz="2400" dirty="0" smtClean="0"/>
              <a:t> </a:t>
            </a:r>
            <a:r>
              <a:rPr lang="ru-RU" sz="2400" b="1" dirty="0" smtClean="0"/>
              <a:t>Вызывают заболевания: лихорадка </a:t>
            </a:r>
            <a:r>
              <a:rPr lang="ru-RU" sz="2400" b="1" dirty="0" err="1" smtClean="0"/>
              <a:t>Ку</a:t>
            </a:r>
            <a:r>
              <a:rPr lang="ru-RU" sz="2400" b="1" dirty="0" smtClean="0"/>
              <a:t>, эпидемический сыпной тиф, лихорадка Скалистых  гор  и  др.</a:t>
            </a:r>
          </a:p>
          <a:p>
            <a:pPr algn="just">
              <a:defRPr/>
            </a:pPr>
            <a:r>
              <a:rPr lang="ru-RU" sz="2400" b="1" dirty="0" smtClean="0">
                <a:solidFill>
                  <a:srgbClr val="C00000"/>
                </a:solidFill>
              </a:rPr>
              <a:t>Патогенные грибки. </a:t>
            </a:r>
          </a:p>
          <a:p>
            <a:pPr algn="just">
              <a:defRPr/>
            </a:pPr>
            <a:endParaRPr lang="ru-RU" sz="2400" b="1" i="1" dirty="0" smtClean="0"/>
          </a:p>
          <a:p>
            <a:pPr>
              <a:defRPr/>
            </a:pPr>
            <a:endParaRPr lang="ru-RU" sz="2400" i="1" dirty="0" smtClean="0"/>
          </a:p>
          <a:p>
            <a:pPr marL="0" indent="0" algn="just" eaLnBrk="1" hangingPunct="1">
              <a:spcBef>
                <a:spcPct val="0"/>
              </a:spcBef>
              <a:buFont typeface="Wingdings" pitchFamily="2" charset="2"/>
              <a:buNone/>
              <a:defRPr/>
            </a:pPr>
            <a:endParaRPr lang="ru-RU" sz="2400" b="1" dirty="0" smtClean="0"/>
          </a:p>
          <a:p>
            <a:pPr marL="0" indent="0" algn="just" eaLnBrk="1" hangingPunct="1">
              <a:spcBef>
                <a:spcPct val="0"/>
              </a:spcBef>
              <a:buFont typeface="Wingdings" pitchFamily="2" charset="2"/>
              <a:buNone/>
              <a:defRPr/>
            </a:pPr>
            <a:endParaRPr lang="ru-RU" sz="2400" b="1" dirty="0" smtClean="0"/>
          </a:p>
          <a:p>
            <a:pPr marL="0" indent="0" algn="just" eaLnBrk="1" hangingPunct="1">
              <a:spcBef>
                <a:spcPct val="0"/>
              </a:spcBef>
              <a:buFont typeface="Wingdings" pitchFamily="2" charset="2"/>
              <a:buNone/>
              <a:defRPr/>
            </a:pPr>
            <a:endParaRPr lang="ru-RU" sz="2400" b="1"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https://avatars.mds.yandex.net/get-pdb/1337375/b7b6be19-a197-41d7-b279-213e8b8ebe87/s1200"/>
          <p:cNvPicPr>
            <a:picLocks noChangeAspect="1" noChangeArrowheads="1"/>
          </p:cNvPicPr>
          <p:nvPr/>
        </p:nvPicPr>
        <p:blipFill>
          <a:blip r:embed="rId2" cstate="print"/>
          <a:srcRect r="19632"/>
          <a:stretch>
            <a:fillRect/>
          </a:stretch>
        </p:blipFill>
        <p:spPr bwMode="auto">
          <a:xfrm>
            <a:off x="0" y="1"/>
            <a:ext cx="9144000" cy="6858000"/>
          </a:xfrm>
          <a:prstGeom prst="rect">
            <a:avLst/>
          </a:prstGeom>
          <a:noFill/>
        </p:spPr>
      </p:pic>
      <p:sp>
        <p:nvSpPr>
          <p:cNvPr id="218113" name="Rectangle 1"/>
          <p:cNvSpPr>
            <a:spLocks noChangeArrowheads="1"/>
          </p:cNvSpPr>
          <p:nvPr/>
        </p:nvSpPr>
        <p:spPr bwMode="auto">
          <a:xfrm>
            <a:off x="323528" y="5081989"/>
            <a:ext cx="8568952" cy="144655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Для поражения гражданского населения в современных войнах могут применяться зажигательные смеси (ЗС), представляющие собой пиротехнические средства, содержащие напалм, термит или фосфор.</a:t>
            </a: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0" y="0"/>
            <a:ext cx="9144000" cy="1628775"/>
          </a:xfrm>
          <a:prstGeom prst="rect">
            <a:avLst/>
          </a:prstGeom>
          <a:solidFill>
            <a:schemeClr val="accent2">
              <a:lumMod val="20000"/>
              <a:lumOff val="80000"/>
            </a:schemeClr>
          </a:solidFill>
          <a:ln w="9525">
            <a:solidFill>
              <a:srgbClr val="00B050"/>
            </a:solidFill>
            <a:miter lim="800000"/>
            <a:headEnd/>
            <a:tailEnd/>
          </a:ln>
        </p:spPr>
        <p:txBody>
          <a:bodyPr wrap="none" anchor="ctr"/>
          <a:lstStyle/>
          <a:p>
            <a:pPr algn="ctr"/>
            <a:r>
              <a:rPr lang="ru-RU" sz="3600" b="1" dirty="0" smtClean="0">
                <a:solidFill>
                  <a:srgbClr val="C00000"/>
                </a:solidFill>
              </a:rPr>
              <a:t>Виды оружия на новых принципах</a:t>
            </a:r>
            <a:endParaRPr lang="ru-RU" sz="3600" b="1" dirty="0">
              <a:solidFill>
                <a:srgbClr val="C00000"/>
              </a:solidFill>
            </a:endParaRPr>
          </a:p>
        </p:txBody>
      </p:sp>
      <p:pic>
        <p:nvPicPr>
          <p:cNvPr id="236546" name="Picture 2" descr="https://avatars.mds.yandex.net/get-zen_doc/1898210/pub_5dca4ed62978bf375cfa6e4d_5dcb6f97eec9e2085b077a03/scale_1200"/>
          <p:cNvPicPr>
            <a:picLocks noChangeAspect="1" noChangeArrowheads="1"/>
          </p:cNvPicPr>
          <p:nvPr/>
        </p:nvPicPr>
        <p:blipFill>
          <a:blip r:embed="rId2" cstate="print"/>
          <a:srcRect t="2540" r="4166" b="18735"/>
          <a:stretch>
            <a:fillRect/>
          </a:stretch>
        </p:blipFill>
        <p:spPr bwMode="auto">
          <a:xfrm>
            <a:off x="0" y="1643050"/>
            <a:ext cx="9144000" cy="52149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3759200" y="923925"/>
            <a:ext cx="184150" cy="366713"/>
          </a:xfrm>
          <a:prstGeom prst="rect">
            <a:avLst/>
          </a:prstGeom>
          <a:noFill/>
          <a:ln w="9525">
            <a:noFill/>
            <a:miter lim="800000"/>
            <a:headEnd/>
            <a:tailEnd/>
          </a:ln>
        </p:spPr>
        <p:txBody>
          <a:bodyPr wrap="none">
            <a:spAutoFit/>
          </a:bodyPr>
          <a:lstStyle/>
          <a:p>
            <a:endParaRPr lang="ru-RU" dirty="0"/>
          </a:p>
        </p:txBody>
      </p:sp>
      <p:sp>
        <p:nvSpPr>
          <p:cNvPr id="234497" name="Rectangle 1"/>
          <p:cNvSpPr>
            <a:spLocks noChangeArrowheads="1"/>
          </p:cNvSpPr>
          <p:nvPr/>
        </p:nvSpPr>
        <p:spPr bwMode="auto">
          <a:xfrm>
            <a:off x="285720" y="-214338"/>
            <a:ext cx="885828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lang="ru-RU" sz="3600" b="1" dirty="0" smtClean="0">
                <a:solidFill>
                  <a:srgbClr val="FF0000"/>
                </a:solidFill>
                <a:ea typeface="Tahoma" pitchFamily="34" charset="0"/>
                <a:cs typeface="Tahoma" pitchFamily="34" charset="0"/>
              </a:rPr>
              <a:t>О</a:t>
            </a:r>
            <a:r>
              <a:rPr kumimoji="0" lang="ru-RU" sz="3600" b="1" i="0" u="none" strike="noStrike" cap="none" normalizeH="0" baseline="0" dirty="0" smtClean="0">
                <a:ln>
                  <a:noFill/>
                </a:ln>
                <a:solidFill>
                  <a:srgbClr val="FF0000"/>
                </a:solidFill>
                <a:effectLst/>
                <a:ea typeface="Tahoma" pitchFamily="34" charset="0"/>
                <a:cs typeface="Tahoma" pitchFamily="34" charset="0"/>
              </a:rPr>
              <a:t>ружие на новых физических принципах</a:t>
            </a:r>
            <a:r>
              <a:rPr kumimoji="0" lang="ru-RU" sz="3600" b="0" i="0" u="none" strike="noStrike" cap="none" normalizeH="0" baseline="0" dirty="0" smtClean="0">
                <a:ln>
                  <a:noFill/>
                </a:ln>
                <a:solidFill>
                  <a:srgbClr val="FF0000"/>
                </a:solidFill>
                <a:effectLst/>
                <a:ea typeface="Tahoma" pitchFamily="34" charset="0"/>
                <a:cs typeface="Tahoma" pitchFamily="34" charset="0"/>
              </a:rPr>
              <a:t>:</a:t>
            </a: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лазерное оружие;</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оружие электромагнитного импульса;</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источники некогерентного света;</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средства радиоэлектронной борьбы;</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СВЧ оружие;</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метеорологическое, геофизическое оружие;</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инфразвуковое оружие;</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биотехнологические средства;</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3759200" y="923925"/>
            <a:ext cx="184150" cy="366713"/>
          </a:xfrm>
          <a:prstGeom prst="rect">
            <a:avLst/>
          </a:prstGeom>
          <a:noFill/>
          <a:ln w="9525">
            <a:noFill/>
            <a:miter lim="800000"/>
            <a:headEnd/>
            <a:tailEnd/>
          </a:ln>
        </p:spPr>
        <p:txBody>
          <a:bodyPr wrap="none">
            <a:spAutoFit/>
          </a:bodyPr>
          <a:lstStyle/>
          <a:p>
            <a:endParaRPr lang="ru-RU" dirty="0"/>
          </a:p>
        </p:txBody>
      </p:sp>
      <p:sp>
        <p:nvSpPr>
          <p:cNvPr id="234497" name="Rectangle 1"/>
          <p:cNvSpPr>
            <a:spLocks noChangeArrowheads="1"/>
          </p:cNvSpPr>
          <p:nvPr/>
        </p:nvSpPr>
        <p:spPr bwMode="auto">
          <a:xfrm>
            <a:off x="285720" y="92333"/>
            <a:ext cx="885828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lang="ru-RU" sz="3600" b="1" dirty="0" smtClean="0">
                <a:solidFill>
                  <a:srgbClr val="FF0000"/>
                </a:solidFill>
                <a:ea typeface="Tahoma" pitchFamily="34" charset="0"/>
                <a:cs typeface="Tahoma" pitchFamily="34" charset="0"/>
              </a:rPr>
              <a:t>О</a:t>
            </a:r>
            <a:r>
              <a:rPr kumimoji="0" lang="ru-RU" sz="3600" b="1" i="0" u="none" strike="noStrike" cap="none" normalizeH="0" baseline="0" dirty="0" smtClean="0">
                <a:ln>
                  <a:noFill/>
                </a:ln>
                <a:solidFill>
                  <a:srgbClr val="FF0000"/>
                </a:solidFill>
                <a:effectLst/>
                <a:ea typeface="Tahoma" pitchFamily="34" charset="0"/>
                <a:cs typeface="Tahoma" pitchFamily="34" charset="0"/>
              </a:rPr>
              <a:t>ружие на новых физических принципах </a:t>
            </a:r>
            <a:r>
              <a:rPr kumimoji="0" lang="ru-RU" sz="2400"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(продолжение):</a:t>
            </a: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2400" i="1" u="none" strike="noStrike" cap="none" normalizeH="0" baseline="0" dirty="0" smtClean="0">
              <a:ln>
                <a:noFill/>
              </a:ln>
              <a:solidFill>
                <a:srgbClr val="FF0000"/>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химическое оружие нового поколения;</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средства информационной борьбы;</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lang="ru-RU" sz="3600" dirty="0" err="1" smtClean="0">
                <a:solidFill>
                  <a:srgbClr val="000000"/>
                </a:solidFill>
                <a:latin typeface="Calibri" pitchFamily="34" charset="0"/>
                <a:ea typeface="Times New Roman" pitchFamily="18" charset="0"/>
                <a:cs typeface="Times New Roman" pitchFamily="18" charset="0"/>
              </a:rPr>
              <a:t>п</a:t>
            </a:r>
            <a:r>
              <a:rPr kumimoji="0" lang="ru-RU" sz="36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сихосферное</a:t>
            </a:r>
            <a:r>
              <a:rPr kumimoji="0" lang="ru-RU" sz="3600"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оружие</a:t>
            </a: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высокоточное оружие нового поколения (интеллектуальные боеприпасы);</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биологическое оружие нового поколения (включая психотропные средства);</a:t>
            </a:r>
            <a:endPar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кибероружие</a:t>
            </a: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ttps://pbs.twimg.com/media/EMKbEUpXYAE53TQ.jpg"/>
          <p:cNvPicPr>
            <a:picLocks noChangeAspect="1" noChangeArrowheads="1"/>
          </p:cNvPicPr>
          <p:nvPr/>
        </p:nvPicPr>
        <p:blipFill>
          <a:blip r:embed="rId2" cstate="print"/>
          <a:srcRect b="5317"/>
          <a:stretch>
            <a:fillRect/>
          </a:stretch>
        </p:blipFill>
        <p:spPr bwMode="auto">
          <a:xfrm>
            <a:off x="2843808" y="2564904"/>
            <a:ext cx="6012160" cy="4293096"/>
          </a:xfrm>
          <a:prstGeom prst="rect">
            <a:avLst/>
          </a:prstGeom>
          <a:ln>
            <a:noFill/>
          </a:ln>
          <a:effectLst>
            <a:softEdge rad="112500"/>
          </a:effectLst>
        </p:spPr>
      </p:pic>
      <p:sp>
        <p:nvSpPr>
          <p:cNvPr id="3" name="Прямоугольник 2"/>
          <p:cNvSpPr/>
          <p:nvPr/>
        </p:nvSpPr>
        <p:spPr>
          <a:xfrm>
            <a:off x="2339752" y="0"/>
            <a:ext cx="3843358" cy="454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ahoma" pitchFamily="34" charset="0"/>
                <a:ea typeface="Tahoma" pitchFamily="34" charset="0"/>
                <a:cs typeface="Tahoma" pitchFamily="34" charset="0"/>
              </a:rPr>
              <a:t>Лучевое оружие</a:t>
            </a:r>
            <a:endParaRPr lang="ru-RU" sz="2400" b="1" dirty="0">
              <a:solidFill>
                <a:srgbClr val="FF0000"/>
              </a:solidFill>
              <a:latin typeface="Tahoma" pitchFamily="34" charset="0"/>
              <a:ea typeface="Tahoma" pitchFamily="34" charset="0"/>
              <a:cs typeface="Tahoma" pitchFamily="34" charset="0"/>
            </a:endParaRPr>
          </a:p>
        </p:txBody>
      </p:sp>
      <p:sp>
        <p:nvSpPr>
          <p:cNvPr id="4" name="Прямоугольник 3"/>
          <p:cNvSpPr/>
          <p:nvPr/>
        </p:nvSpPr>
        <p:spPr>
          <a:xfrm>
            <a:off x="251520" y="404664"/>
            <a:ext cx="8678736" cy="4062651"/>
          </a:xfrm>
          <a:prstGeom prst="rect">
            <a:avLst/>
          </a:prstGeom>
          <a:noFill/>
        </p:spPr>
        <p:txBody>
          <a:bodyPr wrap="square">
            <a:spAutoFit/>
          </a:bodyPr>
          <a:lstStyle/>
          <a:p>
            <a:pPr algn="just"/>
            <a:r>
              <a:rPr lang="ru-RU" sz="2000" dirty="0" smtClean="0"/>
              <a:t>    Поражающее действие лазерного луча достигается в результате нагревания до высоких температур материалов объекта, приводящее к их расплавлению и даже испарению, повреждению сверхчувствительных элементов, поражению органов зрения и нанесению человеку термических ожогов кожи.   </a:t>
            </a:r>
            <a:br>
              <a:rPr lang="ru-RU" sz="2000" dirty="0" smtClean="0"/>
            </a:br>
            <a:r>
              <a:rPr lang="ru-RU" sz="2000" dirty="0" smtClean="0"/>
              <a:t>    Действие лазерного луча отличается скрытностью (отсутствием внешних признаков в виде огня, дыма, звука), высокой точностью, </a:t>
            </a:r>
            <a:r>
              <a:rPr lang="ru-RU" sz="2000" dirty="0" smtClean="0"/>
              <a:t>прямолинейностью</a:t>
            </a:r>
          </a:p>
          <a:p>
            <a:pPr algn="just"/>
            <a:r>
              <a:rPr lang="ru-RU" sz="2000" dirty="0" smtClean="0"/>
              <a:t> </a:t>
            </a:r>
            <a:r>
              <a:rPr lang="ru-RU" sz="2000" dirty="0" smtClean="0"/>
              <a:t>распространения, </a:t>
            </a:r>
            <a:endParaRPr lang="ru-RU" sz="2000" dirty="0" smtClean="0"/>
          </a:p>
          <a:p>
            <a:pPr algn="just"/>
            <a:r>
              <a:rPr lang="ru-RU" sz="2000" dirty="0" smtClean="0"/>
              <a:t>практически </a:t>
            </a:r>
          </a:p>
          <a:p>
            <a:pPr algn="just"/>
            <a:r>
              <a:rPr lang="ru-RU" sz="2000" dirty="0" smtClean="0"/>
              <a:t>мгновенным </a:t>
            </a:r>
          </a:p>
          <a:p>
            <a:pPr algn="just"/>
            <a:r>
              <a:rPr lang="ru-RU" sz="2000" dirty="0" smtClean="0"/>
              <a:t>действием</a:t>
            </a:r>
            <a:r>
              <a:rPr lang="ru-RU" sz="2000" dirty="0" smtClean="0"/>
              <a:t>.</a:t>
            </a:r>
          </a:p>
          <a:p>
            <a:r>
              <a:rPr lang="ru-RU" dirty="0" smtClean="0"/>
              <a:t> </a:t>
            </a:r>
            <a:endParaRPr lang="ru-R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descr="https://avatars.mds.yandex.net/get-zen_doc/148075/pub_5c0dc5f9b2ad0b00ad078046_5c4c747ee418a700ad76fab0/scale_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4067944" y="3687901"/>
            <a:ext cx="5076056" cy="3170099"/>
          </a:xfrm>
          <a:prstGeom prst="rect">
            <a:avLst/>
          </a:prstGeom>
          <a:solidFill>
            <a:schemeClr val="accent3">
              <a:lumMod val="20000"/>
              <a:lumOff val="80000"/>
            </a:schemeClr>
          </a:solidFill>
        </p:spPr>
        <p:txBody>
          <a:bodyPr wrap="square">
            <a:spAutoFit/>
          </a:bodyPr>
          <a:lstStyle/>
          <a:p>
            <a:r>
              <a:rPr lang="ru-RU" sz="2000" b="1" dirty="0" smtClean="0">
                <a:solidFill>
                  <a:srgbClr val="000000"/>
                </a:solidFill>
              </a:rPr>
              <a:t>Высокоточное оружие</a:t>
            </a:r>
            <a:r>
              <a:rPr lang="ru-RU" sz="2000" dirty="0" smtClean="0">
                <a:solidFill>
                  <a:srgbClr val="000000"/>
                </a:solidFill>
              </a:rPr>
              <a:t> – это оружие, как правило управляемое, способное с заданной (и достаточно высокой) вероятностью поражать цель первым выстрелом (пуском) на любой дальности в пределах его досягаемости. </a:t>
            </a:r>
            <a:r>
              <a:rPr lang="ru-RU" sz="2000" dirty="0" smtClean="0"/>
              <a:t>Позволяет наносить исключительно точные удары по атакуемым объектам (вплоть до попадания в необходимое окно заданного строения). </a:t>
            </a:r>
            <a:endParaRPr lang="ru-RU" sz="20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0" name="Picture 4" descr="https://st2.depositphotos.com/4826769/11231/i/950/depositphotos_112311758-stock-photo-cyber-terrorism-concept-computer-bom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0" y="4303455"/>
            <a:ext cx="9144000" cy="2554545"/>
          </a:xfrm>
          <a:prstGeom prst="rect">
            <a:avLst/>
          </a:prstGeom>
          <a:solidFill>
            <a:schemeClr val="accent3">
              <a:lumMod val="20000"/>
              <a:lumOff val="80000"/>
            </a:schemeClr>
          </a:solidFill>
        </p:spPr>
        <p:txBody>
          <a:bodyPr wrap="square">
            <a:spAutoFit/>
          </a:bodyPr>
          <a:lstStyle/>
          <a:p>
            <a:r>
              <a:rPr lang="ru-RU" sz="2000" b="1" dirty="0" smtClean="0"/>
              <a:t>Под «</a:t>
            </a:r>
            <a:r>
              <a:rPr lang="ru-RU" sz="2000" b="1" dirty="0" err="1" smtClean="0"/>
              <a:t>кибероружием</a:t>
            </a:r>
            <a:r>
              <a:rPr lang="ru-RU" sz="2000" b="1" dirty="0" smtClean="0"/>
              <a:t>»</a:t>
            </a:r>
            <a:r>
              <a:rPr lang="ru-RU" sz="2000" dirty="0" smtClean="0"/>
              <a:t> в настоящее время понимаются самые разнообразные технические и программные средства, чаще всего направленные на эксплуатацию уязвимостей в системах передачи и обработки информации или </a:t>
            </a:r>
            <a:r>
              <a:rPr lang="ru-RU" sz="2000" dirty="0" err="1" smtClean="0"/>
              <a:t>программо</a:t>
            </a:r>
            <a:r>
              <a:rPr lang="ru-RU" sz="2000" dirty="0" smtClean="0"/>
              <a:t>- технических системах. К </a:t>
            </a:r>
            <a:r>
              <a:rPr lang="ru-RU" sz="2000" dirty="0" err="1" smtClean="0"/>
              <a:t>кибероружию</a:t>
            </a:r>
            <a:r>
              <a:rPr lang="ru-RU" sz="2000" dirty="0" smtClean="0"/>
              <a:t> причисляют вирусы, используемые для рассылки спама и организации распределенных атак, направленных на перегрузку информационных систем. Объектом воздействия </a:t>
            </a:r>
            <a:r>
              <a:rPr lang="ru-RU" sz="2000" dirty="0" err="1" smtClean="0"/>
              <a:t>кибероружия</a:t>
            </a:r>
            <a:r>
              <a:rPr lang="ru-RU" sz="2000" dirty="0" smtClean="0"/>
              <a:t> может являться любая система с обратной связью, любой автомат.</a:t>
            </a:r>
            <a:endParaRPr lang="ru-R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s://3mv.ru/uploads/posts/2019-11/1573548557_kamaz1.jpg"/>
          <p:cNvPicPr>
            <a:picLocks noChangeAspect="1" noChangeArrowheads="1"/>
          </p:cNvPicPr>
          <p:nvPr/>
        </p:nvPicPr>
        <p:blipFill>
          <a:blip r:embed="rId2" cstate="print">
            <a:lum bright="10000" contrast="10000"/>
          </a:blip>
          <a:srcRect t="9051" b="5558"/>
          <a:stretch>
            <a:fillRect/>
          </a:stretch>
        </p:blipFill>
        <p:spPr bwMode="auto">
          <a:xfrm>
            <a:off x="3995936" y="3675948"/>
            <a:ext cx="4968552" cy="3182052"/>
          </a:xfrm>
          <a:prstGeom prst="rect">
            <a:avLst/>
          </a:prstGeom>
          <a:ln>
            <a:noFill/>
          </a:ln>
          <a:effectLst>
            <a:softEdge rad="112500"/>
          </a:effectLst>
        </p:spPr>
      </p:pic>
      <p:sp>
        <p:nvSpPr>
          <p:cNvPr id="4" name="Прямоугольник 3"/>
          <p:cNvSpPr/>
          <p:nvPr/>
        </p:nvSpPr>
        <p:spPr>
          <a:xfrm>
            <a:off x="179512" y="188640"/>
            <a:ext cx="8712968" cy="5909310"/>
          </a:xfrm>
          <a:prstGeom prst="rect">
            <a:avLst/>
          </a:prstGeom>
          <a:noFill/>
        </p:spPr>
        <p:txBody>
          <a:bodyPr wrap="square">
            <a:spAutoFit/>
          </a:bodyPr>
          <a:lstStyle/>
          <a:p>
            <a:pPr algn="just"/>
            <a:r>
              <a:rPr lang="ru-RU" sz="2000" b="1" dirty="0" smtClean="0">
                <a:solidFill>
                  <a:srgbClr val="C00000"/>
                </a:solidFill>
              </a:rPr>
              <a:t>Радиочастотное оружие </a:t>
            </a:r>
            <a:r>
              <a:rPr lang="ru-RU" sz="2000" b="1" dirty="0" smtClean="0"/>
              <a:t>– средства, поражающее действие которых основано на использовании электромагнитных излучений сверхвысокой (СВЧ) или чрезвычайно низкой частоты (ЧНЧ). Объектом поражения радиочастотным оружием является живая сила, при этом имеется в виду известная способность радиоизлучений СВЧ и ЧНЧ вызывать повреждения (нарушения функций) жизненно важных органов и систем человека – таких, как мозг, сердце, ЦНС, эндокринная система и система кровообращения. Радиочастотные излучения способны также воздействовать на психику человека, нарушать восприятие и использование информации об окружающей действительности, вызывать слуховые галлюцинации, </a:t>
            </a:r>
          </a:p>
          <a:p>
            <a:pPr algn="just"/>
            <a:r>
              <a:rPr lang="ru-RU" sz="2000" b="1" dirty="0" smtClean="0"/>
              <a:t>синтезировать </a:t>
            </a:r>
          </a:p>
          <a:p>
            <a:pPr algn="just"/>
            <a:r>
              <a:rPr lang="ru-RU" sz="2000" b="1" dirty="0" smtClean="0"/>
              <a:t>дезориентирующие </a:t>
            </a:r>
          </a:p>
          <a:p>
            <a:pPr algn="just"/>
            <a:r>
              <a:rPr lang="ru-RU" sz="2000" b="1" dirty="0" smtClean="0"/>
              <a:t>речевые сообщения, </a:t>
            </a:r>
          </a:p>
          <a:p>
            <a:pPr algn="just"/>
            <a:r>
              <a:rPr lang="ru-RU" sz="2000" b="1" dirty="0" smtClean="0"/>
              <a:t>вводимые непосредственно </a:t>
            </a:r>
          </a:p>
          <a:p>
            <a:pPr algn="just"/>
            <a:r>
              <a:rPr lang="ru-RU" sz="2000" b="1" dirty="0" smtClean="0"/>
              <a:t>в сознание человека.</a:t>
            </a:r>
          </a:p>
          <a:p>
            <a:endParaRPr lang="ru-RU"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http://xvesti.ru/images/stories/2014/blog/psi-orugie.jpg"/>
          <p:cNvPicPr>
            <a:picLocks noChangeAspect="1" noChangeArrowheads="1"/>
          </p:cNvPicPr>
          <p:nvPr/>
        </p:nvPicPr>
        <p:blipFill>
          <a:blip r:embed="rId2" cstate="print"/>
          <a:srcRect/>
          <a:stretch>
            <a:fillRect/>
          </a:stretch>
        </p:blipFill>
        <p:spPr bwMode="auto">
          <a:xfrm>
            <a:off x="3875922" y="3501008"/>
            <a:ext cx="4475989" cy="3356992"/>
          </a:xfrm>
          <a:prstGeom prst="rect">
            <a:avLst/>
          </a:prstGeom>
          <a:ln>
            <a:noFill/>
          </a:ln>
          <a:effectLst>
            <a:softEdge rad="112500"/>
          </a:effectLst>
        </p:spPr>
      </p:pic>
      <p:sp>
        <p:nvSpPr>
          <p:cNvPr id="4" name="Прямоугольник 3"/>
          <p:cNvSpPr/>
          <p:nvPr/>
        </p:nvSpPr>
        <p:spPr>
          <a:xfrm>
            <a:off x="251520" y="188640"/>
            <a:ext cx="8712968" cy="4093428"/>
          </a:xfrm>
          <a:prstGeom prst="rect">
            <a:avLst/>
          </a:prstGeom>
          <a:noFill/>
        </p:spPr>
        <p:txBody>
          <a:bodyPr wrap="square">
            <a:spAutoFit/>
          </a:bodyPr>
          <a:lstStyle/>
          <a:p>
            <a:pPr algn="just"/>
            <a:r>
              <a:rPr lang="ru-RU" sz="2000" b="1" dirty="0" smtClean="0">
                <a:solidFill>
                  <a:srgbClr val="FF0000"/>
                </a:solidFill>
              </a:rPr>
              <a:t>   Инфразвуковое оружие </a:t>
            </a:r>
            <a:r>
              <a:rPr lang="ru-RU" sz="2000" b="1" dirty="0" smtClean="0"/>
              <a:t>– средство массового поражения, основанное на использовании направленного излучения мощных инфразвуковых колебаний с частотой ниже 6 Гц. </a:t>
            </a:r>
          </a:p>
          <a:p>
            <a:pPr algn="just"/>
            <a:r>
              <a:rPr lang="ru-RU" sz="2000" b="1" dirty="0" smtClean="0"/>
              <a:t>    Такие колебания могут воздействовать на центральную нервную систему и пищеварительные органы человека, вызывают головную боль, болевые ощущения во внутренних органах, нарушают ритм дыхания. При более высоких уровнях мощности излучения и очень малых частотах появляются такие симптомы, как головокружение, тошнота и потеря сознания. Инфразвуковое излучение обладает также психотропным действием на человека, вызывает потерю контроля над собой, </a:t>
            </a:r>
          </a:p>
          <a:p>
            <a:pPr algn="just"/>
            <a:r>
              <a:rPr lang="ru-RU" sz="2000" b="1" dirty="0" smtClean="0"/>
              <a:t>чувство страха и панику. </a:t>
            </a:r>
            <a:endParaRPr lang="ru-RU" sz="2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6705600" y="6248400"/>
            <a:ext cx="1905000" cy="457200"/>
          </a:xfrm>
        </p:spPr>
        <p:txBody>
          <a:bodyPr anchor="t"/>
          <a:lstStyle/>
          <a:p>
            <a:pPr>
              <a:defRPr/>
            </a:pPr>
            <a:fld id="{530CCCAB-6AB6-46FE-A2C9-8FA378BC24C9}" type="slidenum">
              <a:rPr lang="ru-RU" sz="1000">
                <a:solidFill>
                  <a:schemeClr val="tx1">
                    <a:shade val="50000"/>
                  </a:schemeClr>
                </a:solidFill>
              </a:rPr>
              <a:pPr>
                <a:defRPr/>
              </a:pPr>
              <a:t>3</a:t>
            </a:fld>
            <a:endParaRPr lang="ru-RU" sz="1000" dirty="0">
              <a:solidFill>
                <a:schemeClr val="tx1">
                  <a:shade val="50000"/>
                </a:schemeClr>
              </a:solidFill>
            </a:endParaRPr>
          </a:p>
        </p:txBody>
      </p:sp>
      <p:sp>
        <p:nvSpPr>
          <p:cNvPr id="18434" name="Rectangle 2"/>
          <p:cNvSpPr>
            <a:spLocks noGrp="1" noChangeArrowheads="1"/>
          </p:cNvSpPr>
          <p:nvPr>
            <p:ph type="title" idx="4294967295"/>
          </p:nvPr>
        </p:nvSpPr>
        <p:spPr>
          <a:xfrm>
            <a:off x="0" y="274638"/>
            <a:ext cx="8229600" cy="1143000"/>
          </a:xfrm>
        </p:spPr>
        <p:txBody>
          <a:bodyPr>
            <a:noAutofit/>
          </a:bodyPr>
          <a:lstStyle/>
          <a:p>
            <a:pPr eaLnBrk="1" hangingPunct="1">
              <a:defRPr/>
            </a:pPr>
            <a:r>
              <a:rPr lang="ru-RU" sz="3600" i="1" dirty="0" smtClean="0">
                <a:solidFill>
                  <a:srgbClr val="C00000"/>
                </a:solidFill>
              </a:rPr>
              <a:t>Литература:</a:t>
            </a:r>
            <a:r>
              <a:rPr lang="ru-RU" sz="3600" i="1" dirty="0" smtClean="0">
                <a:solidFill>
                  <a:srgbClr val="FE5C02"/>
                </a:solidFill>
              </a:rPr>
              <a:t/>
            </a:r>
            <a:br>
              <a:rPr lang="ru-RU" sz="3600" i="1" dirty="0" smtClean="0">
                <a:solidFill>
                  <a:srgbClr val="FE5C02"/>
                </a:solidFill>
              </a:rPr>
            </a:br>
            <a:endParaRPr lang="ru-RU" sz="3600" i="1" dirty="0" smtClean="0">
              <a:solidFill>
                <a:srgbClr val="FE5C02"/>
              </a:solidFill>
            </a:endParaRPr>
          </a:p>
        </p:txBody>
      </p:sp>
      <p:sp>
        <p:nvSpPr>
          <p:cNvPr id="29700" name="Rectangle 3"/>
          <p:cNvSpPr>
            <a:spLocks noGrp="1" noChangeArrowheads="1"/>
          </p:cNvSpPr>
          <p:nvPr>
            <p:ph type="body" idx="4294967295"/>
          </p:nvPr>
        </p:nvSpPr>
        <p:spPr>
          <a:xfrm>
            <a:off x="142845" y="1071547"/>
            <a:ext cx="8858311" cy="5786454"/>
          </a:xfrm>
        </p:spPr>
        <p:txBody>
          <a:bodyPr/>
          <a:lstStyle/>
          <a:p>
            <a:pPr lvl="0"/>
            <a:r>
              <a:rPr lang="ru-RU" dirty="0" smtClean="0"/>
              <a:t>Федеральный</a:t>
            </a:r>
            <a:r>
              <a:rPr lang="en-US" dirty="0" smtClean="0"/>
              <a:t> </a:t>
            </a:r>
            <a:r>
              <a:rPr lang="ru-RU" dirty="0" smtClean="0"/>
              <a:t>закон</a:t>
            </a:r>
            <a:r>
              <a:rPr lang="en-US" dirty="0" smtClean="0"/>
              <a:t> </a:t>
            </a:r>
            <a:r>
              <a:rPr lang="ru-RU" dirty="0" smtClean="0"/>
              <a:t>«Об</a:t>
            </a:r>
            <a:r>
              <a:rPr lang="en-US" dirty="0" smtClean="0"/>
              <a:t> </a:t>
            </a:r>
            <a:r>
              <a:rPr lang="ru-RU" dirty="0" smtClean="0"/>
              <a:t>обороне» от 31.05.1996  </a:t>
            </a:r>
            <a:r>
              <a:rPr lang="ru-RU" dirty="0" smtClean="0">
                <a:solidFill>
                  <a:srgbClr val="FF0000"/>
                </a:solidFill>
              </a:rPr>
              <a:t>№</a:t>
            </a:r>
            <a:r>
              <a:rPr lang="ru-RU" dirty="0" smtClean="0"/>
              <a:t> </a:t>
            </a:r>
            <a:r>
              <a:rPr lang="ru-RU" dirty="0" smtClean="0">
                <a:solidFill>
                  <a:srgbClr val="FF0000"/>
                </a:solidFill>
              </a:rPr>
              <a:t>61-ФЗ.</a:t>
            </a:r>
            <a:r>
              <a:rPr lang="en-US" dirty="0" smtClean="0">
                <a:solidFill>
                  <a:srgbClr val="FF0000"/>
                </a:solidFill>
              </a:rPr>
              <a:t> </a:t>
            </a:r>
            <a:endParaRPr lang="ru-RU" dirty="0" smtClean="0">
              <a:solidFill>
                <a:srgbClr val="FFFF00"/>
              </a:solidFill>
            </a:endParaRPr>
          </a:p>
          <a:p>
            <a:r>
              <a:rPr lang="ru-RU" dirty="0" smtClean="0"/>
              <a:t>Военная</a:t>
            </a:r>
            <a:r>
              <a:rPr lang="en-US" dirty="0" smtClean="0"/>
              <a:t> </a:t>
            </a:r>
            <a:r>
              <a:rPr lang="ru-RU" dirty="0" smtClean="0"/>
              <a:t>доктрина</a:t>
            </a:r>
            <a:r>
              <a:rPr lang="en-US" dirty="0" smtClean="0"/>
              <a:t> </a:t>
            </a:r>
            <a:r>
              <a:rPr lang="ru-RU" dirty="0" smtClean="0"/>
              <a:t>Российской</a:t>
            </a:r>
            <a:r>
              <a:rPr lang="en-US" dirty="0" smtClean="0"/>
              <a:t> </a:t>
            </a:r>
            <a:r>
              <a:rPr lang="ru-RU" dirty="0" smtClean="0"/>
              <a:t>Федерации" (утв.    Президентом РФ 25.12.2014 </a:t>
            </a:r>
            <a:r>
              <a:rPr lang="ru-RU" dirty="0" smtClean="0">
                <a:solidFill>
                  <a:srgbClr val="FF0000"/>
                </a:solidFill>
              </a:rPr>
              <a:t>№ Пр-976</a:t>
            </a:r>
            <a:r>
              <a:rPr lang="ru-RU" dirty="0" smtClean="0"/>
              <a:t>).</a:t>
            </a:r>
          </a:p>
          <a:p>
            <a:r>
              <a:rPr lang="ru-RU" dirty="0" smtClean="0"/>
              <a:t>Гражданская защита. Понятийно-терминологический словарь (Под общ. Ред. Ю.Л. Воробьева).</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0" y="3356992"/>
            <a:ext cx="5004048" cy="2862322"/>
          </a:xfrm>
          <a:prstGeom prst="rect">
            <a:avLst/>
          </a:prstGeom>
          <a:noFill/>
          <a:ln w="9525">
            <a:noFill/>
            <a:miter lim="800000"/>
            <a:headEnd/>
            <a:tailEnd/>
          </a:ln>
        </p:spPr>
        <p:txBody>
          <a:bodyPr wrap="square" anchor="ctr">
            <a:spAutoFit/>
          </a:bodyPr>
          <a:lstStyle/>
          <a:p>
            <a:pPr algn="ctr"/>
            <a:r>
              <a:rPr lang="ru-RU" sz="2000" b="1" dirty="0" smtClean="0">
                <a:solidFill>
                  <a:srgbClr val="C00000"/>
                </a:solidFill>
                <a:ea typeface="Tahoma" pitchFamily="34" charset="0"/>
                <a:cs typeface="Tahoma" pitchFamily="34" charset="0"/>
              </a:rPr>
              <a:t>Виды геофизического </a:t>
            </a:r>
          </a:p>
          <a:p>
            <a:pPr algn="ctr"/>
            <a:r>
              <a:rPr lang="ru-RU" sz="2000" b="1" dirty="0" smtClean="0">
                <a:solidFill>
                  <a:srgbClr val="C00000"/>
                </a:solidFill>
                <a:ea typeface="Tahoma" pitchFamily="34" charset="0"/>
                <a:cs typeface="Tahoma" pitchFamily="34" charset="0"/>
              </a:rPr>
              <a:t>оружия:</a:t>
            </a:r>
          </a:p>
          <a:p>
            <a:pPr indent="273050">
              <a:buFontTx/>
              <a:buChar char="•"/>
            </a:pPr>
            <a:r>
              <a:rPr lang="ru-RU" sz="2000" b="1" dirty="0" smtClean="0">
                <a:ea typeface="Tahoma" pitchFamily="34" charset="0"/>
                <a:cs typeface="Tahoma" pitchFamily="34" charset="0"/>
              </a:rPr>
              <a:t> </a:t>
            </a:r>
            <a:r>
              <a:rPr lang="ru-RU" sz="2000" b="1" dirty="0">
                <a:ea typeface="Tahoma" pitchFamily="34" charset="0"/>
                <a:cs typeface="Tahoma" pitchFamily="34" charset="0"/>
              </a:rPr>
              <a:t>литосферное;</a:t>
            </a:r>
          </a:p>
          <a:p>
            <a:pPr indent="273050">
              <a:buFontTx/>
              <a:buChar char="•"/>
            </a:pPr>
            <a:r>
              <a:rPr lang="ru-RU" sz="2000" b="1" dirty="0">
                <a:ea typeface="Tahoma" pitchFamily="34" charset="0"/>
                <a:cs typeface="Tahoma" pitchFamily="34" charset="0"/>
              </a:rPr>
              <a:t> </a:t>
            </a:r>
            <a:r>
              <a:rPr lang="ru-RU" sz="2000" b="1" dirty="0" err="1" smtClean="0">
                <a:ea typeface="Tahoma" pitchFamily="34" charset="0"/>
                <a:cs typeface="Tahoma" pitchFamily="34" charset="0"/>
              </a:rPr>
              <a:t>гидросферное</a:t>
            </a:r>
            <a:r>
              <a:rPr lang="ru-RU" sz="2000" b="1" dirty="0">
                <a:ea typeface="Tahoma" pitchFamily="34" charset="0"/>
                <a:cs typeface="Tahoma" pitchFamily="34" charset="0"/>
              </a:rPr>
              <a:t>;</a:t>
            </a:r>
          </a:p>
          <a:p>
            <a:pPr indent="273050">
              <a:buFontTx/>
              <a:buChar char="•"/>
            </a:pPr>
            <a:r>
              <a:rPr lang="ru-RU" sz="2000" b="1" dirty="0">
                <a:ea typeface="Tahoma" pitchFamily="34" charset="0"/>
                <a:cs typeface="Tahoma" pitchFamily="34" charset="0"/>
              </a:rPr>
              <a:t> атмосферное;</a:t>
            </a:r>
          </a:p>
          <a:p>
            <a:pPr indent="273050">
              <a:buFontTx/>
              <a:buChar char="•"/>
            </a:pPr>
            <a:r>
              <a:rPr lang="ru-RU" sz="2000" b="1" dirty="0">
                <a:ea typeface="Tahoma" pitchFamily="34" charset="0"/>
                <a:cs typeface="Tahoma" pitchFamily="34" charset="0"/>
              </a:rPr>
              <a:t> климатическое;</a:t>
            </a:r>
          </a:p>
          <a:p>
            <a:pPr indent="273050">
              <a:buFontTx/>
              <a:buChar char="•"/>
            </a:pPr>
            <a:r>
              <a:rPr lang="ru-RU" sz="2000" b="1" dirty="0">
                <a:ea typeface="Tahoma" pitchFamily="34" charset="0"/>
                <a:cs typeface="Tahoma" pitchFamily="34" charset="0"/>
              </a:rPr>
              <a:t> </a:t>
            </a:r>
            <a:r>
              <a:rPr lang="ru-RU" sz="2000" b="1" dirty="0" smtClean="0">
                <a:ea typeface="Tahoma" pitchFamily="34" charset="0"/>
                <a:cs typeface="Tahoma" pitchFamily="34" charset="0"/>
              </a:rPr>
              <a:t>биокосмическое (озонное);</a:t>
            </a:r>
          </a:p>
          <a:p>
            <a:pPr indent="273050">
              <a:buFontTx/>
              <a:buChar char="•"/>
            </a:pPr>
            <a:r>
              <a:rPr lang="ru-RU" sz="2000" b="1" dirty="0" smtClean="0">
                <a:ea typeface="Tahoma" pitchFamily="34" charset="0"/>
                <a:cs typeface="Tahoma" pitchFamily="34" charset="0"/>
              </a:rPr>
              <a:t>  геокосмическое  </a:t>
            </a:r>
          </a:p>
          <a:p>
            <a:pPr indent="273050"/>
            <a:r>
              <a:rPr lang="ru-RU" sz="2000" b="1" dirty="0" smtClean="0">
                <a:ea typeface="Tahoma" pitchFamily="34" charset="0"/>
                <a:cs typeface="Tahoma" pitchFamily="34" charset="0"/>
              </a:rPr>
              <a:t> (магнитосферное).</a:t>
            </a:r>
            <a:endParaRPr lang="ru-RU" sz="2000" b="1" dirty="0">
              <a:ea typeface="Tahoma" pitchFamily="34" charset="0"/>
              <a:cs typeface="Tahoma" pitchFamily="34" charset="0"/>
            </a:endParaRPr>
          </a:p>
        </p:txBody>
      </p:sp>
      <p:pic>
        <p:nvPicPr>
          <p:cNvPr id="39942" name="Picture 6" descr="http://go2.imgsmail.ru/imgpreview?key=http%3A//static.ngs.ru/news/preview/ca794a91e07b1a764b2bb1df743bfbe6078761e0%5F440.jpg&amp;mb=imgdb_preview_119"/>
          <p:cNvPicPr>
            <a:picLocks noChangeAspect="1" noChangeArrowheads="1"/>
          </p:cNvPicPr>
          <p:nvPr/>
        </p:nvPicPr>
        <p:blipFill>
          <a:blip r:embed="rId2" cstate="print"/>
          <a:srcRect/>
          <a:stretch>
            <a:fillRect/>
          </a:stretch>
        </p:blipFill>
        <p:spPr bwMode="auto">
          <a:xfrm>
            <a:off x="179512" y="188640"/>
            <a:ext cx="3411322" cy="2782662"/>
          </a:xfrm>
          <a:prstGeom prst="rect">
            <a:avLst/>
          </a:prstGeom>
          <a:ln>
            <a:noFill/>
          </a:ln>
          <a:effectLst>
            <a:softEdge rad="112500"/>
          </a:effectLst>
        </p:spPr>
      </p:pic>
      <p:pic>
        <p:nvPicPr>
          <p:cNvPr id="6" name="Рисунок 5" descr="1868251_l.jpg"/>
          <p:cNvPicPr>
            <a:picLocks noChangeAspect="1"/>
          </p:cNvPicPr>
          <p:nvPr/>
        </p:nvPicPr>
        <p:blipFill>
          <a:blip r:embed="rId3" cstate="print"/>
          <a:stretch>
            <a:fillRect/>
          </a:stretch>
        </p:blipFill>
        <p:spPr>
          <a:xfrm>
            <a:off x="4067944" y="2924944"/>
            <a:ext cx="4875509" cy="3047329"/>
          </a:xfrm>
          <a:prstGeom prst="rect">
            <a:avLst/>
          </a:prstGeom>
          <a:ln>
            <a:noFill/>
          </a:ln>
          <a:effectLst>
            <a:softEdge rad="112500"/>
          </a:effectLst>
        </p:spPr>
      </p:pic>
      <p:sp>
        <p:nvSpPr>
          <p:cNvPr id="7" name="Прямоугольник 6"/>
          <p:cNvSpPr/>
          <p:nvPr/>
        </p:nvSpPr>
        <p:spPr>
          <a:xfrm>
            <a:off x="3563888" y="188640"/>
            <a:ext cx="5328592" cy="3170099"/>
          </a:xfrm>
          <a:prstGeom prst="rect">
            <a:avLst/>
          </a:prstGeom>
          <a:solidFill>
            <a:schemeClr val="accent2">
              <a:lumMod val="20000"/>
              <a:lumOff val="80000"/>
            </a:schemeClr>
          </a:solidFill>
        </p:spPr>
        <p:txBody>
          <a:bodyPr wrap="square">
            <a:spAutoFit/>
          </a:bodyPr>
          <a:lstStyle/>
          <a:p>
            <a:pPr algn="just"/>
            <a:r>
              <a:rPr lang="ru-RU" sz="2000" b="1" dirty="0" smtClean="0">
                <a:solidFill>
                  <a:srgbClr val="C00000"/>
                </a:solidFill>
              </a:rPr>
              <a:t>Геофизическое оружие </a:t>
            </a:r>
            <a:r>
              <a:rPr lang="ru-RU" sz="2000" b="1" dirty="0" smtClean="0"/>
              <a:t>–</a:t>
            </a:r>
            <a:r>
              <a:rPr lang="ru-RU" sz="2000" dirty="0" smtClean="0"/>
              <a:t> принятый в ряде зарубежных стран условный термин, обозначающий совокупность различных средств, позволяющих использовать в военных целях разрушительные силы неживой природы путем искусственно вызываемых изменений физических свойств и процессов, протекающих в атмосфере, гидросфере и литосфере Земли</a:t>
            </a:r>
            <a:endParaRPr lang="ru-RU" sz="2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https://sun9-70.userapi.com/c850632/v850632252/1555c9/2Txazf6Gd0Q.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95536" y="188640"/>
            <a:ext cx="8496944" cy="1800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ahoma" pitchFamily="34" charset="0"/>
                <a:ea typeface="Tahoma" pitchFamily="34" charset="0"/>
                <a:cs typeface="Tahoma" pitchFamily="34" charset="0"/>
              </a:rPr>
              <a:t>Климатическое оружие</a:t>
            </a:r>
            <a:r>
              <a:rPr lang="ru-RU" sz="2400" dirty="0" smtClean="0">
                <a:solidFill>
                  <a:srgbClr val="FF0000"/>
                </a:solidFill>
                <a:latin typeface="Tahoma" pitchFamily="34" charset="0"/>
                <a:ea typeface="Tahoma" pitchFamily="34" charset="0"/>
                <a:cs typeface="Tahoma" pitchFamily="34" charset="0"/>
              </a:rPr>
              <a:t> </a:t>
            </a:r>
            <a:r>
              <a:rPr lang="ru-RU" sz="2400" dirty="0" smtClean="0">
                <a:solidFill>
                  <a:schemeClr val="tx1"/>
                </a:solidFill>
                <a:latin typeface="Tahoma" pitchFamily="34" charset="0"/>
                <a:ea typeface="Tahoma" pitchFamily="34" charset="0"/>
                <a:cs typeface="Tahoma" pitchFamily="34" charset="0"/>
              </a:rPr>
              <a:t>представляет собой средства воздействия в военных целях на местный или глобальный климат планеты и предназначено для многолетнего изменения характерных режимов погоды на определённых территориях. </a:t>
            </a:r>
            <a:endParaRPr lang="ru-RU" sz="24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https://idsb.tmgrup.com.tr/2016/02/18/GenelBuyuk/-afp-photo-1455822126721.jpg"/>
          <p:cNvPicPr>
            <a:picLocks noChangeAspect="1" noChangeArrowheads="1"/>
          </p:cNvPicPr>
          <p:nvPr/>
        </p:nvPicPr>
        <p:blipFill>
          <a:blip r:embed="rId2" cstate="print"/>
          <a:srcRect/>
          <a:stretch>
            <a:fillRect/>
          </a:stretch>
        </p:blipFill>
        <p:spPr bwMode="auto">
          <a:xfrm>
            <a:off x="0" y="3743654"/>
            <a:ext cx="4152461" cy="3114346"/>
          </a:xfrm>
          <a:prstGeom prst="rect">
            <a:avLst/>
          </a:prstGeom>
          <a:ln>
            <a:noFill/>
          </a:ln>
          <a:effectLst>
            <a:softEdge rad="112500"/>
          </a:effectLst>
        </p:spPr>
      </p:pic>
      <p:sp>
        <p:nvSpPr>
          <p:cNvPr id="4" name="Прямоугольник 3"/>
          <p:cNvSpPr/>
          <p:nvPr/>
        </p:nvSpPr>
        <p:spPr>
          <a:xfrm>
            <a:off x="251520" y="333137"/>
            <a:ext cx="8640960" cy="3785652"/>
          </a:xfrm>
          <a:prstGeom prst="rect">
            <a:avLst/>
          </a:prstGeom>
        </p:spPr>
        <p:txBody>
          <a:bodyPr wrap="square">
            <a:spAutoFit/>
          </a:bodyPr>
          <a:lstStyle/>
          <a:p>
            <a:pPr algn="just"/>
            <a:r>
              <a:rPr lang="ru-RU" b="1" dirty="0" smtClean="0">
                <a:solidFill>
                  <a:srgbClr val="FF0000"/>
                </a:solidFill>
              </a:rPr>
              <a:t>     </a:t>
            </a:r>
            <a:r>
              <a:rPr lang="ru-RU" sz="2000" b="1" dirty="0" smtClean="0">
                <a:solidFill>
                  <a:srgbClr val="FF0000"/>
                </a:solidFill>
              </a:rPr>
              <a:t>Радиологическое оружие </a:t>
            </a:r>
            <a:r>
              <a:rPr lang="ru-RU" sz="2000" b="1" dirty="0" smtClean="0"/>
              <a:t>– один из возможных видов оружия массового поражения, действие которого основано на использовании боевых радиоактивных веществ. Под боевыми радиоактивными веществами понимают специально получаемые и приготовленные в виде порошков или растворов вещества, содержащие в своем составе радиоактивные изотопы химических элементов, обладающие ионизирующим излучением. </a:t>
            </a:r>
          </a:p>
          <a:p>
            <a:pPr algn="just"/>
            <a:r>
              <a:rPr lang="ru-RU" sz="2000" b="1" dirty="0" smtClean="0"/>
              <a:t>      Действие радиологического оружия может быть сравнимо с действием радиоактивных веществ, которые образуются при ядерном взрыве и загрязняют окружающую местность. </a:t>
            </a:r>
          </a:p>
          <a:p>
            <a:pPr algn="just"/>
            <a:r>
              <a:rPr lang="ru-RU" sz="2000" b="1" dirty="0" smtClean="0"/>
              <a:t>                                                                       </a:t>
            </a:r>
            <a:endParaRPr lang="ru-RU" dirty="0"/>
          </a:p>
        </p:txBody>
      </p:sp>
      <p:sp>
        <p:nvSpPr>
          <p:cNvPr id="6" name="TextBox 5"/>
          <p:cNvSpPr txBox="1"/>
          <p:nvPr/>
        </p:nvSpPr>
        <p:spPr>
          <a:xfrm>
            <a:off x="4067944" y="3789040"/>
            <a:ext cx="4824536" cy="2215991"/>
          </a:xfrm>
          <a:prstGeom prst="rect">
            <a:avLst/>
          </a:prstGeom>
          <a:noFill/>
        </p:spPr>
        <p:txBody>
          <a:bodyPr wrap="square" rtlCol="0">
            <a:spAutoFit/>
          </a:bodyPr>
          <a:lstStyle/>
          <a:p>
            <a:pPr algn="just"/>
            <a:r>
              <a:rPr lang="ru-RU" sz="2000" b="1" dirty="0" smtClean="0"/>
              <a:t>В  результате интенсивного и                                             длительного излучения                                                       боевые радиоактивные вещества могут вызывать губительные последствия   для    животного и растительного мира.</a:t>
            </a:r>
          </a:p>
          <a:p>
            <a:pPr algn="just"/>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www.wired.com/images_blogs/photos/uncategorized/2008/12/04/tb_lead.jpg"/>
          <p:cNvPicPr>
            <a:picLocks noChangeAspect="1" noChangeArrowheads="1"/>
          </p:cNvPicPr>
          <p:nvPr/>
        </p:nvPicPr>
        <p:blipFill>
          <a:blip r:embed="rId3" cstate="print"/>
          <a:srcRect/>
          <a:stretch>
            <a:fillRect/>
          </a:stretch>
        </p:blipFill>
        <p:spPr bwMode="auto">
          <a:xfrm>
            <a:off x="4493158" y="4286256"/>
            <a:ext cx="4650842" cy="2571744"/>
          </a:xfrm>
          <a:prstGeom prst="rect">
            <a:avLst/>
          </a:prstGeom>
          <a:ln>
            <a:noFill/>
          </a:ln>
          <a:effectLst>
            <a:softEdge rad="112500"/>
          </a:effectLst>
        </p:spPr>
      </p:pic>
      <p:sp>
        <p:nvSpPr>
          <p:cNvPr id="2" name="Прямоугольник 1"/>
          <p:cNvSpPr/>
          <p:nvPr/>
        </p:nvSpPr>
        <p:spPr>
          <a:xfrm>
            <a:off x="251520" y="0"/>
            <a:ext cx="8749636" cy="4278094"/>
          </a:xfrm>
          <a:prstGeom prst="rect">
            <a:avLst/>
          </a:prstGeom>
        </p:spPr>
        <p:txBody>
          <a:bodyPr wrap="square">
            <a:spAutoFit/>
          </a:bodyPr>
          <a:lstStyle/>
          <a:p>
            <a:pPr algn="ctr"/>
            <a:r>
              <a:rPr lang="ru-RU" sz="3200" b="1" dirty="0" smtClean="0">
                <a:solidFill>
                  <a:srgbClr val="C00000"/>
                </a:solidFill>
                <a:ea typeface="Tahoma" pitchFamily="34" charset="0"/>
                <a:cs typeface="Tahoma" pitchFamily="34" charset="0"/>
              </a:rPr>
              <a:t>Психосферное оружие:</a:t>
            </a:r>
          </a:p>
          <a:p>
            <a:pPr>
              <a:buFont typeface="Wingdings" pitchFamily="2" charset="2"/>
              <a:buChar char="Ø"/>
            </a:pPr>
            <a:r>
              <a:rPr lang="ru-RU" sz="2400" b="1" dirty="0" smtClean="0">
                <a:ea typeface="Tahoma" pitchFamily="34" charset="0"/>
                <a:cs typeface="Tahoma" pitchFamily="34" charset="0"/>
              </a:rPr>
              <a:t>   психотропное (медикаментозное) оружие (нейролептики, психоделики, наркотики);</a:t>
            </a:r>
          </a:p>
          <a:p>
            <a:pPr>
              <a:buFont typeface="Wingdings" pitchFamily="2" charset="2"/>
              <a:buChar char="Ø"/>
            </a:pPr>
            <a:r>
              <a:rPr lang="ru-RU" sz="2400" b="1" dirty="0" smtClean="0">
                <a:ea typeface="Tahoma" pitchFamily="34" charset="0"/>
                <a:cs typeface="Tahoma" pitchFamily="34" charset="0"/>
              </a:rPr>
              <a:t>  </a:t>
            </a:r>
            <a:r>
              <a:rPr lang="ru-RU" sz="2400" b="1" dirty="0" err="1" smtClean="0">
                <a:ea typeface="Tahoma" pitchFamily="34" charset="0"/>
                <a:cs typeface="Tahoma" pitchFamily="34" charset="0"/>
              </a:rPr>
              <a:t>психотронное</a:t>
            </a:r>
            <a:r>
              <a:rPr lang="ru-RU" sz="2400" b="1" dirty="0" smtClean="0">
                <a:ea typeface="Tahoma" pitchFamily="34" charset="0"/>
                <a:cs typeface="Tahoma" pitchFamily="34" charset="0"/>
              </a:rPr>
              <a:t> (техногенное и психогенное воздействие на мозг);</a:t>
            </a:r>
          </a:p>
          <a:p>
            <a:pPr>
              <a:buFont typeface="Wingdings" pitchFamily="2" charset="2"/>
              <a:buChar char="Ø"/>
            </a:pPr>
            <a:r>
              <a:rPr lang="ru-RU" sz="2400" b="1" dirty="0" smtClean="0">
                <a:ea typeface="Tahoma" pitchFamily="34" charset="0"/>
                <a:cs typeface="Tahoma" pitchFamily="34" charset="0"/>
              </a:rPr>
              <a:t>  виртуальное и кибернетическое (компьютерные вирусы, разрушающие программное обеспечение и информацию в банках данных) оружие; </a:t>
            </a:r>
          </a:p>
          <a:p>
            <a:pPr>
              <a:buFont typeface="Wingdings" pitchFamily="2" charset="2"/>
              <a:buChar char="Ø"/>
            </a:pPr>
            <a:r>
              <a:rPr lang="ru-RU" sz="2400" b="1" dirty="0" smtClean="0">
                <a:ea typeface="Tahoma" pitchFamily="34" charset="0"/>
                <a:cs typeface="Tahoma" pitchFamily="34" charset="0"/>
              </a:rPr>
              <a:t>  нетрадиционные виды пси-оружия (парапсихологическое, экстрасенсорное, дистантное, магическое, техномагическое). </a:t>
            </a:r>
            <a:endParaRPr lang="ru-RU" sz="2400" b="1" dirty="0">
              <a:ea typeface="Tahoma" pitchFamily="34" charset="0"/>
              <a:cs typeface="Tahoma" pitchFamily="34" charset="0"/>
            </a:endParaRPr>
          </a:p>
        </p:txBody>
      </p:sp>
      <p:pic>
        <p:nvPicPr>
          <p:cNvPr id="4" name="Рисунок 3" descr="koncentr._vnim.jpg"/>
          <p:cNvPicPr>
            <a:picLocks noChangeAspect="1"/>
          </p:cNvPicPr>
          <p:nvPr/>
        </p:nvPicPr>
        <p:blipFill>
          <a:blip r:embed="rId4" cstate="print"/>
          <a:stretch>
            <a:fillRect/>
          </a:stretch>
        </p:blipFill>
        <p:spPr>
          <a:xfrm>
            <a:off x="395536" y="4365104"/>
            <a:ext cx="3804717" cy="2492896"/>
          </a:xfrm>
          <a:prstGeom prst="rect">
            <a:avLst/>
          </a:prstGeom>
          <a:ln>
            <a:noFill/>
          </a:ln>
          <a:effectLst>
            <a:softEdge rad="112500"/>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
          <p:cNvSpPr>
            <a:spLocks noChangeArrowheads="1"/>
          </p:cNvSpPr>
          <p:nvPr/>
        </p:nvSpPr>
        <p:spPr bwMode="auto">
          <a:xfrm>
            <a:off x="0" y="0"/>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Основные направления развития вооружений и </a:t>
            </a:r>
            <a:r>
              <a:rPr kumimoji="0" lang="ru-RU" sz="4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военной техники</a:t>
            </a:r>
            <a:endParaRPr kumimoji="0" lang="ru-RU" sz="48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31427" name="Picture 3" descr="https://www.belvpo.com/wp-content/uploads/2012/03/07-01.jpg"/>
          <p:cNvPicPr>
            <a:picLocks noChangeAspect="1" noChangeArrowheads="1"/>
          </p:cNvPicPr>
          <p:nvPr/>
        </p:nvPicPr>
        <p:blipFill>
          <a:blip r:embed="rId2" cstate="print"/>
          <a:srcRect/>
          <a:stretch>
            <a:fillRect/>
          </a:stretch>
        </p:blipFill>
        <p:spPr bwMode="auto">
          <a:xfrm>
            <a:off x="1000100" y="2428868"/>
            <a:ext cx="7072362" cy="4148137"/>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GBU-10 12 16"/>
          <p:cNvPicPr>
            <a:picLocks noChangeAspect="1" noChangeArrowheads="1"/>
          </p:cNvPicPr>
          <p:nvPr/>
        </p:nvPicPr>
        <p:blipFill>
          <a:blip r:embed="rId2" cstate="print"/>
          <a:srcRect/>
          <a:stretch>
            <a:fillRect/>
          </a:stretch>
        </p:blipFill>
        <p:spPr bwMode="auto">
          <a:xfrm>
            <a:off x="467544" y="1196752"/>
            <a:ext cx="3165475" cy="2617787"/>
          </a:xfrm>
          <a:prstGeom prst="rect">
            <a:avLst/>
          </a:prstGeom>
          <a:noFill/>
          <a:ln w="9525">
            <a:noFill/>
            <a:miter lim="800000"/>
            <a:headEnd/>
            <a:tailEnd/>
          </a:ln>
        </p:spPr>
      </p:pic>
      <p:sp>
        <p:nvSpPr>
          <p:cNvPr id="66564" name="Text Box 4"/>
          <p:cNvSpPr txBox="1">
            <a:spLocks noChangeArrowheads="1"/>
          </p:cNvSpPr>
          <p:nvPr/>
        </p:nvSpPr>
        <p:spPr bwMode="auto">
          <a:xfrm>
            <a:off x="539552" y="3861048"/>
            <a:ext cx="3095625" cy="244475"/>
          </a:xfrm>
          <a:prstGeom prst="rect">
            <a:avLst/>
          </a:prstGeom>
          <a:noFill/>
          <a:ln w="9525">
            <a:noFill/>
            <a:miter lim="800000"/>
            <a:headEnd/>
            <a:tailEnd/>
          </a:ln>
        </p:spPr>
        <p:txBody>
          <a:bodyPr>
            <a:spAutoFit/>
          </a:bodyPr>
          <a:lstStyle/>
          <a:p>
            <a:pPr>
              <a:spcBef>
                <a:spcPct val="50000"/>
              </a:spcBef>
            </a:pPr>
            <a:r>
              <a:rPr lang="en-US" sz="1000" dirty="0"/>
              <a:t>GBU</a:t>
            </a:r>
            <a:r>
              <a:rPr lang="ru-RU" sz="1000" dirty="0"/>
              <a:t>-10     </a:t>
            </a:r>
            <a:r>
              <a:rPr lang="en-US" sz="1000" dirty="0"/>
              <a:t>Mk</a:t>
            </a:r>
            <a:r>
              <a:rPr lang="ru-RU" sz="1000" dirty="0"/>
              <a:t>13/20    </a:t>
            </a:r>
            <a:r>
              <a:rPr lang="en-US" sz="1000" dirty="0"/>
              <a:t>GBU</a:t>
            </a:r>
            <a:r>
              <a:rPr lang="ru-RU" sz="1000" dirty="0"/>
              <a:t>-12     </a:t>
            </a:r>
            <a:r>
              <a:rPr lang="en-US" sz="1000" dirty="0"/>
              <a:t>GBU</a:t>
            </a:r>
            <a:r>
              <a:rPr lang="ru-RU" sz="1000" dirty="0"/>
              <a:t>-16</a:t>
            </a:r>
          </a:p>
        </p:txBody>
      </p:sp>
      <p:pic>
        <p:nvPicPr>
          <p:cNvPr id="66565" name="Picture 5" descr="AGM-62_2"/>
          <p:cNvPicPr>
            <a:picLocks noChangeAspect="1" noChangeArrowheads="1"/>
          </p:cNvPicPr>
          <p:nvPr/>
        </p:nvPicPr>
        <p:blipFill>
          <a:blip r:embed="rId3" cstate="print"/>
          <a:srcRect/>
          <a:stretch>
            <a:fillRect/>
          </a:stretch>
        </p:blipFill>
        <p:spPr bwMode="auto">
          <a:xfrm>
            <a:off x="5508104" y="1196752"/>
            <a:ext cx="3082925" cy="2062162"/>
          </a:xfrm>
          <a:prstGeom prst="rect">
            <a:avLst/>
          </a:prstGeom>
          <a:noFill/>
          <a:ln w="9525">
            <a:noFill/>
            <a:miter lim="800000"/>
            <a:headEnd/>
            <a:tailEnd/>
          </a:ln>
        </p:spPr>
      </p:pic>
      <p:sp>
        <p:nvSpPr>
          <p:cNvPr id="66566" name="Text Box 6"/>
          <p:cNvSpPr txBox="1">
            <a:spLocks noChangeArrowheads="1"/>
          </p:cNvSpPr>
          <p:nvPr/>
        </p:nvSpPr>
        <p:spPr bwMode="auto">
          <a:xfrm>
            <a:off x="5436096" y="3356992"/>
            <a:ext cx="3311525" cy="708025"/>
          </a:xfrm>
          <a:prstGeom prst="rect">
            <a:avLst/>
          </a:prstGeom>
          <a:noFill/>
          <a:ln w="9525">
            <a:noFill/>
            <a:miter lim="800000"/>
            <a:headEnd/>
            <a:tailEnd/>
          </a:ln>
        </p:spPr>
        <p:txBody>
          <a:bodyPr>
            <a:spAutoFit/>
          </a:bodyPr>
          <a:lstStyle/>
          <a:p>
            <a:pPr algn="ctr">
              <a:spcBef>
                <a:spcPct val="50000"/>
              </a:spcBef>
            </a:pPr>
            <a:r>
              <a:rPr lang="ru-RU" sz="2000" dirty="0"/>
              <a:t>Телеуправляемая бомба AGM-62 "Уоллай-1" </a:t>
            </a:r>
          </a:p>
        </p:txBody>
      </p:sp>
      <p:sp>
        <p:nvSpPr>
          <p:cNvPr id="66567" name="Text Box 7"/>
          <p:cNvSpPr txBox="1">
            <a:spLocks noChangeArrowheads="1"/>
          </p:cNvSpPr>
          <p:nvPr/>
        </p:nvSpPr>
        <p:spPr bwMode="auto">
          <a:xfrm>
            <a:off x="539552" y="4077072"/>
            <a:ext cx="3095625" cy="400050"/>
          </a:xfrm>
          <a:prstGeom prst="rect">
            <a:avLst/>
          </a:prstGeom>
          <a:noFill/>
          <a:ln w="9525">
            <a:noFill/>
            <a:miter lim="800000"/>
            <a:headEnd/>
            <a:tailEnd/>
          </a:ln>
        </p:spPr>
        <p:txBody>
          <a:bodyPr>
            <a:spAutoFit/>
          </a:bodyPr>
          <a:lstStyle/>
          <a:p>
            <a:pPr algn="ctr">
              <a:spcBef>
                <a:spcPct val="50000"/>
              </a:spcBef>
            </a:pPr>
            <a:r>
              <a:rPr lang="ru-RU" sz="2000" dirty="0"/>
              <a:t>УАБ серии "</a:t>
            </a:r>
            <a:r>
              <a:rPr lang="ru-RU" sz="2000" dirty="0" err="1"/>
              <a:t>Пейвуэй</a:t>
            </a:r>
            <a:r>
              <a:rPr lang="ru-RU" sz="2000" dirty="0"/>
              <a:t>" </a:t>
            </a:r>
          </a:p>
        </p:txBody>
      </p:sp>
      <p:sp>
        <p:nvSpPr>
          <p:cNvPr id="8" name="Прямоугольник 7"/>
          <p:cNvSpPr/>
          <p:nvPr/>
        </p:nvSpPr>
        <p:spPr>
          <a:xfrm>
            <a:off x="214282" y="214290"/>
            <a:ext cx="8501122" cy="1015663"/>
          </a:xfrm>
          <a:prstGeom prst="rect">
            <a:avLst/>
          </a:prstGeom>
        </p:spPr>
        <p:txBody>
          <a:bodyPr wrap="square">
            <a:spAutoFit/>
          </a:bodyPr>
          <a:lstStyle/>
          <a:p>
            <a:pPr algn="just"/>
            <a:r>
              <a:rPr lang="ru-RU" sz="2000" dirty="0" smtClean="0">
                <a:ea typeface="Tahoma" pitchFamily="34" charset="0"/>
                <a:cs typeface="Tahoma" pitchFamily="34" charset="0"/>
              </a:rPr>
              <a:t>Управляемые авиационные бомбы (УАБ) или корректируемые авиационные бомбы (КАБ),   Представляют собой авиационные бомбы, снабжённые системой управления и наведения. </a:t>
            </a:r>
            <a:endParaRPr lang="ru-RU" sz="2000" dirty="0">
              <a:ea typeface="Tahoma" pitchFamily="34" charset="0"/>
              <a:cs typeface="Tahoma" pitchFamily="34" charset="0"/>
            </a:endParaRPr>
          </a:p>
        </p:txBody>
      </p:sp>
      <p:sp>
        <p:nvSpPr>
          <p:cNvPr id="9" name="Rectangle 1"/>
          <p:cNvSpPr>
            <a:spLocks noChangeArrowheads="1"/>
          </p:cNvSpPr>
          <p:nvPr/>
        </p:nvSpPr>
        <p:spPr bwMode="auto">
          <a:xfrm>
            <a:off x="179512" y="4581128"/>
            <a:ext cx="86764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Еще одним из приоритетных направлений развития средств поражения большой дальности является создание </a:t>
            </a:r>
            <a:r>
              <a:rPr kumimoji="0" lang="ru-RU" sz="2000" b="1" i="0" u="none" strike="noStrike" cap="none" normalizeH="0" baseline="0" dirty="0" smtClean="0">
                <a:ln>
                  <a:noFill/>
                </a:ln>
                <a:solidFill>
                  <a:schemeClr val="tx1"/>
                </a:solidFill>
                <a:effectLst/>
                <a:ea typeface="Tahoma" pitchFamily="34" charset="0"/>
                <a:cs typeface="Tahoma" pitchFamily="34" charset="0"/>
              </a:rPr>
              <a:t>гиперзвукового управляемого оружия </a:t>
            </a:r>
            <a:r>
              <a:rPr kumimoji="0" lang="ru-RU" sz="2000" b="0" i="0" u="none" strike="noStrike" cap="none" normalizeH="0" baseline="0" dirty="0" smtClean="0">
                <a:ln>
                  <a:noFill/>
                </a:ln>
                <a:solidFill>
                  <a:schemeClr val="tx1"/>
                </a:solidFill>
                <a:effectLst/>
                <a:ea typeface="Tahoma" pitchFamily="34" charset="0"/>
                <a:cs typeface="Tahoma" pitchFamily="34" charset="0"/>
              </a:rPr>
              <a:t>различного назначения. В нашей стране уже принят на вооружение гиперзвуковой ракетный  комплекс авиационного базирования «КИНЖАЛ».</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https://avatars.mds.yandex.net/get-zen_doc/192582/pub_5b2cf31afde17900a9de0113_5b2d0a6fddd64b00a87bb2e2/scale_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4857720" y="6000768"/>
            <a:ext cx="4286280" cy="85723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FF00"/>
                </a:solidFill>
              </a:rPr>
              <a:t>Гиперзвуковой комплекс «КИНЖАЛ»</a:t>
            </a:r>
            <a:endParaRPr lang="ru-RU" sz="2800" dirty="0">
              <a:solidFill>
                <a:srgbClr val="FFFF0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https://avatars.mds.yandex.net/get-pdb/1748217/96a26376-8ff2-416b-b327-1fec653385b5/s1200"/>
          <p:cNvPicPr>
            <a:picLocks noChangeAspect="1" noChangeArrowheads="1"/>
          </p:cNvPicPr>
          <p:nvPr/>
        </p:nvPicPr>
        <p:blipFill>
          <a:blip r:embed="rId2" cstate="print"/>
          <a:srcRect l="12500" r="11875"/>
          <a:stretch>
            <a:fillRect/>
          </a:stretch>
        </p:blipFill>
        <p:spPr bwMode="auto">
          <a:xfrm>
            <a:off x="3851920" y="3158970"/>
            <a:ext cx="4932040" cy="3699030"/>
          </a:xfrm>
          <a:prstGeom prst="rect">
            <a:avLst/>
          </a:prstGeom>
          <a:ln>
            <a:noFill/>
          </a:ln>
          <a:effectLst>
            <a:softEdge rad="112500"/>
          </a:effectLst>
        </p:spPr>
      </p:pic>
      <p:sp>
        <p:nvSpPr>
          <p:cNvPr id="3" name="Прямоугольник 2"/>
          <p:cNvSpPr/>
          <p:nvPr/>
        </p:nvSpPr>
        <p:spPr>
          <a:xfrm>
            <a:off x="179512" y="764704"/>
            <a:ext cx="8568952" cy="2552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ahoma" pitchFamily="34" charset="0"/>
                <a:ea typeface="Tahoma" pitchFamily="34" charset="0"/>
                <a:cs typeface="Tahoma" pitchFamily="34" charset="0"/>
              </a:rPr>
              <a:t>     </a:t>
            </a:r>
            <a:r>
              <a:rPr lang="ru-RU" sz="2000" dirty="0" smtClean="0">
                <a:solidFill>
                  <a:schemeClr val="tx1"/>
                </a:solidFill>
                <a:latin typeface="Tahoma" pitchFamily="34" charset="0"/>
                <a:ea typeface="Tahoma" pitchFamily="34" charset="0"/>
                <a:cs typeface="Tahoma" pitchFamily="34" charset="0"/>
              </a:rPr>
              <a:t>В ближайшие годы страны  будут уделять повышенное внимание созданию </a:t>
            </a:r>
            <a:r>
              <a:rPr lang="ru-RU" sz="2000" b="1" dirty="0" smtClean="0">
                <a:solidFill>
                  <a:schemeClr val="tx1"/>
                </a:solidFill>
                <a:latin typeface="Tahoma" pitchFamily="34" charset="0"/>
                <a:ea typeface="Tahoma" pitchFamily="34" charset="0"/>
                <a:cs typeface="Tahoma" pitchFamily="34" charset="0"/>
              </a:rPr>
              <a:t>беспилотных летательных аппаратов </a:t>
            </a:r>
            <a:r>
              <a:rPr lang="ru-RU" sz="2000" dirty="0" smtClean="0">
                <a:solidFill>
                  <a:schemeClr val="tx1"/>
                </a:solidFill>
                <a:latin typeface="Tahoma" pitchFamily="34" charset="0"/>
                <a:ea typeface="Tahoma" pitchFamily="34" charset="0"/>
                <a:cs typeface="Tahoma" pitchFamily="34" charset="0"/>
              </a:rPr>
              <a:t>различного назначения. Приоритетность этих работ во многом объясняется возможностью создания сравнительно недорогих ударных беспилотных систем, позволяющих значительно снизить потери дорогостоящей авиационной техники и личного состава. </a:t>
            </a:r>
          </a:p>
          <a:p>
            <a:pPr algn="just"/>
            <a:r>
              <a:rPr lang="ru-RU" sz="2000" dirty="0" smtClean="0">
                <a:solidFill>
                  <a:schemeClr val="tx1"/>
                </a:solidFill>
                <a:latin typeface="Tahoma" pitchFamily="34" charset="0"/>
                <a:ea typeface="Tahoma" pitchFamily="34" charset="0"/>
                <a:cs typeface="Tahoma" pitchFamily="34" charset="0"/>
              </a:rPr>
              <a:t>Кроме того, беспилотные летательные аппараты рассматриваются в качестве эффективных средств доставки к цели различных высокоточных средств поражения, в том числе </a:t>
            </a:r>
            <a:r>
              <a:rPr lang="ru-RU" sz="2000" dirty="0" err="1" smtClean="0">
                <a:solidFill>
                  <a:schemeClr val="tx1"/>
                </a:solidFill>
                <a:latin typeface="Tahoma" pitchFamily="34" charset="0"/>
                <a:ea typeface="Tahoma" pitchFamily="34" charset="0"/>
                <a:cs typeface="Tahoma" pitchFamily="34" charset="0"/>
              </a:rPr>
              <a:t>самоприцеливающихся</a:t>
            </a:r>
            <a:r>
              <a:rPr lang="ru-RU" sz="2000" dirty="0" smtClean="0">
                <a:solidFill>
                  <a:schemeClr val="tx1"/>
                </a:solidFill>
                <a:latin typeface="Tahoma" pitchFamily="34" charset="0"/>
                <a:ea typeface="Tahoma" pitchFamily="34" charset="0"/>
                <a:cs typeface="Tahoma" pitchFamily="34" charset="0"/>
              </a:rPr>
              <a:t> и самонаводящихся боеприпасов. </a:t>
            </a:r>
          </a:p>
          <a:p>
            <a:pPr lvl="0" algn="just"/>
            <a:endParaRPr lang="ru-RU" dirty="0" smtClean="0">
              <a:solidFill>
                <a:schemeClr val="tx1"/>
              </a:solidFill>
              <a:latin typeface="Tahoma" pitchFamily="34" charset="0"/>
              <a:ea typeface="Tahoma" pitchFamily="34" charset="0"/>
              <a:cs typeface="Tahoma" pitchFamily="34" charset="0"/>
            </a:endParaRPr>
          </a:p>
          <a:p>
            <a:pPr algn="ctr"/>
            <a:endParaRPr lang="ru-RU" sz="28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https://pbs.twimg.com/media/ECmrGdgX4A4ojWA.jpg:large"/>
          <p:cNvPicPr>
            <a:picLocks noChangeAspect="1" noChangeArrowheads="1"/>
          </p:cNvPicPr>
          <p:nvPr/>
        </p:nvPicPr>
        <p:blipFill>
          <a:blip r:embed="rId2" cstate="print"/>
          <a:srcRect/>
          <a:stretch>
            <a:fillRect/>
          </a:stretch>
        </p:blipFill>
        <p:spPr bwMode="auto">
          <a:xfrm>
            <a:off x="1619672" y="1844824"/>
            <a:ext cx="6444208" cy="4758782"/>
          </a:xfrm>
          <a:prstGeom prst="rect">
            <a:avLst/>
          </a:prstGeom>
          <a:ln>
            <a:noFill/>
          </a:ln>
          <a:effectLst>
            <a:softEdge rad="112500"/>
          </a:effectLst>
        </p:spPr>
      </p:pic>
      <p:sp>
        <p:nvSpPr>
          <p:cNvPr id="3" name="Прямоугольник 2"/>
          <p:cNvSpPr/>
          <p:nvPr/>
        </p:nvSpPr>
        <p:spPr>
          <a:xfrm>
            <a:off x="179512" y="836712"/>
            <a:ext cx="8783868"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ahoma" pitchFamily="34" charset="0"/>
                <a:ea typeface="Tahoma" pitchFamily="34" charset="0"/>
                <a:cs typeface="Tahoma" pitchFamily="34" charset="0"/>
              </a:rPr>
              <a:t>Безэкипажные боевые средства</a:t>
            </a:r>
          </a:p>
          <a:p>
            <a:pPr algn="just"/>
            <a:r>
              <a:rPr lang="ru-RU" sz="2000" dirty="0" smtClean="0">
                <a:solidFill>
                  <a:schemeClr val="tx1"/>
                </a:solidFill>
                <a:latin typeface="Tahoma" pitchFamily="34" charset="0"/>
                <a:ea typeface="Tahoma" pitchFamily="34" charset="0"/>
                <a:cs typeface="Tahoma" pitchFamily="34" charset="0"/>
              </a:rPr>
              <a:t>В ближайшие годы ожидается появление автономных роботов, применение которых позволит минимизировать потери личного состава при транспортировке грузов, патрулировании местности, зачистке городских районов во время проведения антитеррористических операций.</a:t>
            </a:r>
          </a:p>
          <a:p>
            <a:pPr algn="ctr"/>
            <a:endParaRPr lang="ru-RU" sz="2800" dirty="0">
              <a:solidFill>
                <a:srgbClr val="FF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293096"/>
            <a:ext cx="8786874" cy="2308324"/>
          </a:xfrm>
          <a:prstGeom prst="rect">
            <a:avLst/>
          </a:prstGeom>
        </p:spPr>
        <p:txBody>
          <a:bodyPr wrap="square">
            <a:spAutoFit/>
          </a:bodyPr>
          <a:lstStyle/>
          <a:p>
            <a:pPr algn="just"/>
            <a:r>
              <a:rPr lang="ru-RU" sz="2400" dirty="0" smtClean="0">
                <a:latin typeface="+mn-lt"/>
              </a:rPr>
              <a:t>	</a:t>
            </a:r>
            <a:r>
              <a:rPr lang="ru-RU" sz="2400" dirty="0" smtClean="0">
                <a:ea typeface="Tahoma" pitchFamily="34" charset="0"/>
                <a:cs typeface="Tahoma" pitchFamily="34" charset="0"/>
              </a:rPr>
              <a:t>Очень серьезное внимание уделяется разработкам и созданию беспилотных аппаратов морского базирования разного класса и назначения,  а так же подводным беспилотным аппаратам. В нашей стране сейчас приняты на вооружение несколько новых </a:t>
            </a:r>
            <a:r>
              <a:rPr lang="ru-RU" sz="2400" dirty="0" err="1" smtClean="0">
                <a:ea typeface="Tahoma" pitchFamily="34" charset="0"/>
                <a:cs typeface="Tahoma" pitchFamily="34" charset="0"/>
              </a:rPr>
              <a:t>беспилотников</a:t>
            </a:r>
            <a:r>
              <a:rPr lang="ru-RU" sz="2400" dirty="0" smtClean="0">
                <a:ea typeface="Tahoma" pitchFamily="34" charset="0"/>
                <a:cs typeface="Tahoma" pitchFamily="34" charset="0"/>
              </a:rPr>
              <a:t> морского базирования и один из них «Посейдон». </a:t>
            </a:r>
            <a:endParaRPr lang="ru-RU" sz="2400" dirty="0">
              <a:ea typeface="Tahoma" pitchFamily="34" charset="0"/>
              <a:cs typeface="Tahoma" pitchFamily="34" charset="0"/>
            </a:endParaRPr>
          </a:p>
        </p:txBody>
      </p:sp>
      <p:pic>
        <p:nvPicPr>
          <p:cNvPr id="4" name="Picture 2" descr="https://avatars.mds.yandex.net/get-zen-pub-og/1726130/pub_5c3416c28c276f00aa0e9d9a_5c341c082ddf4707a810c0f5/fb"/>
          <p:cNvPicPr>
            <a:picLocks noChangeAspect="1" noChangeArrowheads="1"/>
          </p:cNvPicPr>
          <p:nvPr/>
        </p:nvPicPr>
        <p:blipFill>
          <a:blip r:embed="rId2" cstate="print"/>
          <a:srcRect l="5844" r="5195"/>
          <a:stretch>
            <a:fillRect/>
          </a:stretch>
        </p:blipFill>
        <p:spPr bwMode="auto">
          <a:xfrm>
            <a:off x="2123728" y="0"/>
            <a:ext cx="5652120" cy="423909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s://vuzru.ru/wp-content/uploads/2020/02/image.jpg"/>
          <p:cNvPicPr>
            <a:picLocks noChangeAspect="1" noChangeArrowheads="1"/>
          </p:cNvPicPr>
          <p:nvPr/>
        </p:nvPicPr>
        <p:blipFill>
          <a:blip r:embed="rId2" cstate="print"/>
          <a:srcRect/>
          <a:stretch>
            <a:fillRect/>
          </a:stretch>
        </p:blipFill>
        <p:spPr bwMode="auto">
          <a:xfrm>
            <a:off x="0" y="620688"/>
            <a:ext cx="4494035" cy="2708920"/>
          </a:xfrm>
          <a:prstGeom prst="rect">
            <a:avLst/>
          </a:prstGeom>
          <a:noFill/>
        </p:spPr>
      </p:pic>
      <p:sp>
        <p:nvSpPr>
          <p:cNvPr id="3" name="Прямоугольник 2"/>
          <p:cNvSpPr/>
          <p:nvPr/>
        </p:nvSpPr>
        <p:spPr>
          <a:xfrm>
            <a:off x="1187624" y="0"/>
            <a:ext cx="7023724" cy="5486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Геополитическая картина современного мира</a:t>
            </a:r>
            <a:endParaRPr lang="ru-RU" sz="2400" dirty="0">
              <a:solidFill>
                <a:srgbClr val="FF0000"/>
              </a:solidFill>
            </a:endParaRPr>
          </a:p>
        </p:txBody>
      </p:sp>
      <p:sp>
        <p:nvSpPr>
          <p:cNvPr id="4" name="TextBox 3"/>
          <p:cNvSpPr txBox="1"/>
          <p:nvPr/>
        </p:nvSpPr>
        <p:spPr>
          <a:xfrm>
            <a:off x="4499992" y="620688"/>
            <a:ext cx="4464496" cy="4524315"/>
          </a:xfrm>
          <a:prstGeom prst="rect">
            <a:avLst/>
          </a:prstGeom>
          <a:noFill/>
          <a:ln>
            <a:solidFill>
              <a:schemeClr val="accent1"/>
            </a:solidFill>
          </a:ln>
        </p:spPr>
        <p:txBody>
          <a:bodyPr wrap="square" rtlCol="0">
            <a:spAutoFit/>
          </a:bodyPr>
          <a:lstStyle/>
          <a:p>
            <a:pPr lvl="0" indent="177800" algn="just" eaLnBrk="0" hangingPunct="0">
              <a:buFont typeface="Arial" pitchFamily="34" charset="0"/>
              <a:buChar char="•"/>
            </a:pPr>
            <a:r>
              <a:rPr lang="ru-RU" dirty="0" smtClean="0">
                <a:ea typeface="Calibri" pitchFamily="34" charset="0"/>
                <a:cs typeface="Times New Roman" pitchFamily="18" charset="0"/>
              </a:rPr>
              <a:t>Расширение зоны оперативной ответственности НАТО за пределы изначально определенных  границ на страны Балтии, Восточной Европы и Балкан.</a:t>
            </a:r>
          </a:p>
          <a:p>
            <a:pPr lvl="0" indent="177800" algn="just" eaLnBrk="0" hangingPunct="0">
              <a:buFont typeface="Arial" pitchFamily="34" charset="0"/>
              <a:buChar char="•"/>
            </a:pPr>
            <a:r>
              <a:rPr lang="ru-RU" dirty="0" smtClean="0">
                <a:ea typeface="Calibri" pitchFamily="34" charset="0"/>
                <a:cs typeface="Times New Roman" pitchFamily="18" charset="0"/>
              </a:rPr>
              <a:t>Прямое участие вооруженных контингентов стран-участниц НАТО в военных операциях далеко за пределами границ ответственности блока (Балканы, Афганистан, Ирак, Северная Африка).</a:t>
            </a:r>
          </a:p>
          <a:p>
            <a:pPr lvl="0" indent="177800" algn="just" eaLnBrk="0" hangingPunct="0">
              <a:buFont typeface="Arial" pitchFamily="34" charset="0"/>
              <a:buChar char="•"/>
            </a:pPr>
            <a:r>
              <a:rPr lang="ru-RU" dirty="0" smtClean="0">
                <a:ea typeface="Calibri" pitchFamily="34" charset="0"/>
                <a:cs typeface="Times New Roman" pitchFamily="18" charset="0"/>
              </a:rPr>
              <a:t>Завершение формирования Евросоюза, играющего все более серьезную геополитическую и экономическую роль на Европейском континенте и в мире в целом.</a:t>
            </a:r>
            <a:endParaRPr lang="ru-RU" dirty="0" smtClean="0">
              <a:cs typeface="Arial" pitchFamily="34" charset="0"/>
            </a:endParaRPr>
          </a:p>
        </p:txBody>
      </p:sp>
      <p:sp>
        <p:nvSpPr>
          <p:cNvPr id="6" name="Прямоугольник 5"/>
          <p:cNvSpPr/>
          <p:nvPr/>
        </p:nvSpPr>
        <p:spPr>
          <a:xfrm>
            <a:off x="179512" y="5589240"/>
            <a:ext cx="8784976" cy="11247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ahoma" pitchFamily="34" charset="0"/>
                <a:ea typeface="Tahoma" pitchFamily="34" charset="0"/>
                <a:cs typeface="Tahoma" pitchFamily="34" charset="0"/>
              </a:rPr>
              <a:t>Геополитическая картина современного мира была бы неполной, если бы в ней не были отражены такие явления и процессы как</a:t>
            </a:r>
            <a:r>
              <a:rPr lang="en-US" dirty="0" smtClean="0">
                <a:solidFill>
                  <a:schemeClr val="tx1"/>
                </a:solidFill>
                <a:latin typeface="Tahoma" pitchFamily="34" charset="0"/>
                <a:ea typeface="Tahoma" pitchFamily="34" charset="0"/>
                <a:cs typeface="Tahoma" pitchFamily="34" charset="0"/>
              </a:rPr>
              <a:t> </a:t>
            </a:r>
            <a:r>
              <a:rPr lang="ru-RU" b="1" dirty="0" smtClean="0">
                <a:solidFill>
                  <a:schemeClr val="tx1"/>
                </a:solidFill>
                <a:latin typeface="Tahoma" pitchFamily="34" charset="0"/>
                <a:ea typeface="Tahoma" pitchFamily="34" charset="0"/>
                <a:cs typeface="Tahoma" pitchFamily="34" charset="0"/>
              </a:rPr>
              <a:t>рост сепаратизма, реанимация морского пиратства и последовательное наращивание масштабов мирового терроризма.</a:t>
            </a:r>
            <a:endParaRPr lang="ru-RU" dirty="0">
              <a:latin typeface="Tahoma" pitchFamily="34" charset="0"/>
              <a:ea typeface="Tahoma" pitchFamily="34" charset="0"/>
              <a:cs typeface="Tahoma" pitchFamily="34" charset="0"/>
            </a:endParaRPr>
          </a:p>
        </p:txBody>
      </p:sp>
      <p:sp>
        <p:nvSpPr>
          <p:cNvPr id="8" name="Прямоугольник 7"/>
          <p:cNvSpPr/>
          <p:nvPr/>
        </p:nvSpPr>
        <p:spPr>
          <a:xfrm>
            <a:off x="0" y="3284984"/>
            <a:ext cx="4499992" cy="2308324"/>
          </a:xfrm>
          <a:prstGeom prst="rect">
            <a:avLst/>
          </a:prstGeom>
          <a:noFill/>
          <a:ln>
            <a:solidFill>
              <a:schemeClr val="accent1"/>
            </a:solidFill>
          </a:ln>
        </p:spPr>
        <p:txBody>
          <a:bodyPr wrap="square">
            <a:spAutoFit/>
          </a:bodyPr>
          <a:lstStyle/>
          <a:p>
            <a:pPr lvl="0">
              <a:buFont typeface="Arial" pitchFamily="34" charset="0"/>
              <a:buChar char="•"/>
            </a:pPr>
            <a:r>
              <a:rPr lang="ru-RU" dirty="0" smtClean="0">
                <a:ea typeface="Calibri" pitchFamily="34" charset="0"/>
                <a:cs typeface="Times New Roman" pitchFamily="18" charset="0"/>
              </a:rPr>
              <a:t> Войны, вооруженные конфликты и военно-политические кризисы на Ближнем Востоке и в Северной Африке, вызванные ими крупные изменения  в этих районах.</a:t>
            </a:r>
          </a:p>
          <a:p>
            <a:pPr lvl="0">
              <a:buFont typeface="Arial" pitchFamily="34" charset="0"/>
              <a:buChar char="•"/>
            </a:pPr>
            <a:r>
              <a:rPr lang="ru-RU" dirty="0" smtClean="0">
                <a:ea typeface="Calibri" pitchFamily="34" charset="0"/>
                <a:cs typeface="Times New Roman" pitchFamily="18" charset="0"/>
              </a:rPr>
              <a:t>  Экономический и военно-политический прорыв Китая в сферу глобальной экономики и геополитики.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https://avatars.mds.yandex.net/get-zen-pub-og/1726130/pub_5c3416c28c276f00aa0e9d9a_5c341c082ddf4707a810c0f5/fb"/>
          <p:cNvPicPr>
            <a:picLocks noChangeAspect="1" noChangeArrowheads="1"/>
          </p:cNvPicPr>
          <p:nvPr/>
        </p:nvPicPr>
        <p:blipFill>
          <a:blip r:embed="rId2" cstate="print"/>
          <a:srcRect l="5844" r="5195"/>
          <a:stretch>
            <a:fillRect/>
          </a:stretch>
        </p:blipFill>
        <p:spPr bwMode="auto">
          <a:xfrm>
            <a:off x="0" y="0"/>
            <a:ext cx="9144000" cy="6858000"/>
          </a:xfrm>
          <a:prstGeom prst="rect">
            <a:avLst/>
          </a:prstGeom>
          <a:noFill/>
        </p:spPr>
      </p:pic>
      <p:sp>
        <p:nvSpPr>
          <p:cNvPr id="3" name="Прямоугольник 2"/>
          <p:cNvSpPr/>
          <p:nvPr/>
        </p:nvSpPr>
        <p:spPr>
          <a:xfrm>
            <a:off x="214282" y="4714884"/>
            <a:ext cx="1071570" cy="42862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https://pbs.twimg.com/media/Dt1D0MjW0AEKroW.jpg:large"/>
          <p:cNvPicPr>
            <a:picLocks noChangeAspect="1" noChangeArrowheads="1"/>
          </p:cNvPicPr>
          <p:nvPr/>
        </p:nvPicPr>
        <p:blipFill>
          <a:blip r:embed="rId2" cstate="print"/>
          <a:srcRect/>
          <a:stretch>
            <a:fillRect/>
          </a:stretch>
        </p:blipFill>
        <p:spPr bwMode="auto">
          <a:xfrm>
            <a:off x="1907704" y="1754814"/>
            <a:ext cx="6804248" cy="5103186"/>
          </a:xfrm>
          <a:prstGeom prst="rect">
            <a:avLst/>
          </a:prstGeom>
          <a:noFill/>
        </p:spPr>
      </p:pic>
      <p:sp>
        <p:nvSpPr>
          <p:cNvPr id="195585" name="Rectangle 1"/>
          <p:cNvSpPr>
            <a:spLocks noChangeArrowheads="1"/>
          </p:cNvSpPr>
          <p:nvPr/>
        </p:nvSpPr>
        <p:spPr bwMode="auto">
          <a:xfrm>
            <a:off x="179512" y="183704"/>
            <a:ext cx="867762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ru-RU" sz="2200" b="0" i="0" u="none" strike="noStrike" cap="none" normalizeH="0" baseline="0" dirty="0" smtClean="0">
                <a:ln>
                  <a:noFill/>
                </a:ln>
                <a:solidFill>
                  <a:schemeClr val="tx1"/>
                </a:solidFill>
                <a:effectLst/>
                <a:ea typeface="Tahoma" pitchFamily="34" charset="0"/>
                <a:cs typeface="Tahoma" pitchFamily="34" charset="0"/>
              </a:rPr>
              <a:t>В области тактической авиации будут созданы боевые самолеты нового поколения, отличающиеся сверхзвуковой крейсерской скоростью полета, универсальностью базирования, малой заметностью, высокой маневренностью, большими радиусом действия и боевой нагрузкой.</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ChangeArrowheads="1"/>
          </p:cNvSpPr>
          <p:nvPr/>
        </p:nvSpPr>
        <p:spPr bwMode="auto">
          <a:xfrm>
            <a:off x="251520" y="106760"/>
            <a:ext cx="856895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ahoma" pitchFamily="34" charset="0"/>
                <a:cs typeface="Tahoma" pitchFamily="34" charset="0"/>
              </a:rPr>
              <a:t>Развитие </a:t>
            </a:r>
            <a:r>
              <a:rPr kumimoji="0" lang="ru-RU" sz="2000" b="1" i="0" u="none" strike="noStrike" cap="none" normalizeH="0" baseline="0" dirty="0" err="1" smtClean="0">
                <a:ln>
                  <a:noFill/>
                </a:ln>
                <a:solidFill>
                  <a:schemeClr val="tx1"/>
                </a:solidFill>
                <a:effectLst/>
                <a:ea typeface="Tahoma" pitchFamily="34" charset="0"/>
                <a:cs typeface="Tahoma" pitchFamily="34" charset="0"/>
              </a:rPr>
              <a:t>нанотехнологий</a:t>
            </a:r>
            <a:r>
              <a:rPr kumimoji="0" lang="ru-RU" sz="2000" b="1" i="0" u="none" strike="noStrike" cap="none" normalizeH="0" baseline="0" dirty="0" smtClean="0">
                <a:ln>
                  <a:noFill/>
                </a:ln>
                <a:solidFill>
                  <a:schemeClr val="tx1"/>
                </a:solidFill>
                <a:effectLst/>
                <a:ea typeface="Tahoma" pitchFamily="34" charset="0"/>
                <a:cs typeface="Tahoma" pitchFamily="34" charset="0"/>
              </a:rPr>
              <a:t>  </a:t>
            </a:r>
            <a:r>
              <a:rPr kumimoji="0" lang="ru-RU" sz="2000" b="0" i="0" u="none" strike="noStrike" cap="none" normalizeH="0" baseline="0" dirty="0" smtClean="0">
                <a:ln>
                  <a:noFill/>
                </a:ln>
                <a:solidFill>
                  <a:schemeClr val="tx1"/>
                </a:solidFill>
                <a:effectLst/>
                <a:ea typeface="Tahoma" pitchFamily="34" charset="0"/>
                <a:cs typeface="Tahoma" pitchFamily="34" charset="0"/>
              </a:rPr>
              <a:t>рассматривается  в качестве одного из ключевых направлений для достижения качественно новых возможностей средств ведения вооруженной борьбы. Влияние открытий в  области </a:t>
            </a:r>
            <a:r>
              <a:rPr kumimoji="0" lang="ru-RU" sz="2000" b="0" i="0" u="none" strike="noStrike" cap="none" normalizeH="0" baseline="0" dirty="0" err="1" smtClean="0">
                <a:ln>
                  <a:noFill/>
                </a:ln>
                <a:solidFill>
                  <a:schemeClr val="tx1"/>
                </a:solidFill>
                <a:effectLst/>
                <a:ea typeface="Tahoma" pitchFamily="34" charset="0"/>
                <a:cs typeface="Tahoma" pitchFamily="34" charset="0"/>
              </a:rPr>
              <a:t>нанотехнологий</a:t>
            </a:r>
            <a:r>
              <a:rPr kumimoji="0" lang="ru-RU" sz="2000" b="0" i="0" u="none" strike="noStrike" cap="none" normalizeH="0" baseline="0" dirty="0" smtClean="0">
                <a:ln>
                  <a:noFill/>
                </a:ln>
                <a:solidFill>
                  <a:schemeClr val="tx1"/>
                </a:solidFill>
                <a:effectLst/>
                <a:ea typeface="Tahoma" pitchFamily="34" charset="0"/>
                <a:cs typeface="Tahoma" pitchFamily="34" charset="0"/>
              </a:rPr>
              <a:t> может оказаться сопоставимым, по меньшей мере, с развитием информационных и сетевых технологий в наше время.  Зарубежные специалисты выделяют пять основных областей военно-прикладных исследований, где использование </a:t>
            </a:r>
            <a:r>
              <a:rPr kumimoji="0" lang="ru-RU" sz="2000" b="0" i="0" u="none" strike="noStrike" cap="none" normalizeH="0" baseline="0" dirty="0" err="1" smtClean="0">
                <a:ln>
                  <a:noFill/>
                </a:ln>
                <a:solidFill>
                  <a:schemeClr val="tx1"/>
                </a:solidFill>
                <a:effectLst/>
                <a:ea typeface="Tahoma" pitchFamily="34" charset="0"/>
                <a:cs typeface="Tahoma" pitchFamily="34" charset="0"/>
              </a:rPr>
              <a:t>нанотехнологий</a:t>
            </a:r>
            <a:r>
              <a:rPr kumimoji="0" lang="ru-RU" sz="2000" b="0" i="0" u="none" strike="noStrike" cap="none" normalizeH="0" baseline="0" dirty="0" smtClean="0">
                <a:ln>
                  <a:noFill/>
                </a:ln>
                <a:solidFill>
                  <a:schemeClr val="tx1"/>
                </a:solidFill>
                <a:effectLst/>
                <a:ea typeface="Tahoma" pitchFamily="34" charset="0"/>
                <a:cs typeface="Tahoma" pitchFamily="34" charset="0"/>
              </a:rPr>
              <a:t> создает предпосылки для качественного улучшения характеристик перспективных средств вооруженной борьбы: </a:t>
            </a:r>
          </a:p>
          <a:p>
            <a:pPr marR="0" lvl="0" indent="3619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      -передача, обработка, хранение и отображение информации; </a:t>
            </a:r>
          </a:p>
          <a:p>
            <a:pPr marR="0" lvl="0" indent="3619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      -материалы с улучшенными конструкционными, энергетическими, оптическими и электрофизическими свойствами</a:t>
            </a:r>
            <a:r>
              <a:rPr lang="ru-RU" sz="2000" dirty="0" smtClean="0">
                <a:ea typeface="Tahoma" pitchFamily="34" charset="0"/>
                <a:cs typeface="Tahoma" pitchFamily="34" charset="0"/>
              </a:rPr>
              <a:t> </a:t>
            </a:r>
            <a:r>
              <a:rPr kumimoji="0" lang="ru-RU" sz="2000" b="0" i="0" u="none" strike="noStrike" cap="none" normalizeH="0" baseline="0" dirty="0" smtClean="0">
                <a:ln>
                  <a:noFill/>
                </a:ln>
                <a:solidFill>
                  <a:schemeClr val="tx1"/>
                </a:solidFill>
                <a:effectLst/>
                <a:ea typeface="Tahoma" pitchFamily="34" charset="0"/>
                <a:cs typeface="Tahoma" pitchFamily="34" charset="0"/>
              </a:rPr>
              <a:t>(невидимки, хамелеоны);</a:t>
            </a:r>
          </a:p>
          <a:p>
            <a:pPr marR="0" lvl="0" indent="3619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      -источники энергии повышенной эффективности;</a:t>
            </a:r>
          </a:p>
          <a:p>
            <a:pPr marR="0" lvl="0" indent="3619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      -военная медицина, физиологически активные вещества, средства радиационной, химической и биологической защиты; </a:t>
            </a:r>
          </a:p>
          <a:p>
            <a:pPr marR="0" lvl="0" indent="3619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     -аэрозольные составы для маскировки личного состава, вооружения и военной техники в радиолокационном и оптическом диапазонах длин волн.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http://900igr.net/up/datas/212502/06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descr="https://e-news.su/uploads/posts/2018-07/1532509933_e-news.su_4.jpg"/>
          <p:cNvPicPr>
            <a:picLocks noChangeAspect="1" noChangeArrowheads="1"/>
          </p:cNvPicPr>
          <p:nvPr/>
        </p:nvPicPr>
        <p:blipFill>
          <a:blip r:embed="rId2" cstate="print"/>
          <a:srcRect l="5625" r="8125"/>
          <a:stretch>
            <a:fillRect/>
          </a:stretch>
        </p:blipFill>
        <p:spPr bwMode="auto">
          <a:xfrm>
            <a:off x="2339752" y="3212976"/>
            <a:ext cx="4860032" cy="3645024"/>
          </a:xfrm>
          <a:prstGeom prst="rect">
            <a:avLst/>
          </a:prstGeom>
          <a:ln>
            <a:noFill/>
          </a:ln>
          <a:effectLst>
            <a:softEdge rad="112500"/>
          </a:effectLst>
        </p:spPr>
      </p:pic>
      <p:sp>
        <p:nvSpPr>
          <p:cNvPr id="193537" name="Rectangle 1"/>
          <p:cNvSpPr>
            <a:spLocks noChangeArrowheads="1"/>
          </p:cNvSpPr>
          <p:nvPr/>
        </p:nvSpPr>
        <p:spPr bwMode="auto">
          <a:xfrm>
            <a:off x="251520" y="-15389"/>
            <a:ext cx="860444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Одной из основных форм наступательных противокосмических операций станет нанесение авиационных и ракетных ударов по наземным элементам космической инфраструктуры противника, в том числе пунктам и центрам управления орбитальными группировками, стартовым комплексам ракет-носителей наземного и морского базирования, а также их захват и уничтожение силами специальных операций. Активно ведутся  научно исследовательские и опытно-конструкторские работы  по созданию и развертыванию комплексов постановки помех космичес</a:t>
            </a:r>
            <a:r>
              <a:rPr kumimoji="0" lang="ru-RU" b="0" i="0" u="none" strike="noStrike" cap="none" normalizeH="0" baseline="0" dirty="0" smtClean="0">
                <a:ln>
                  <a:noFill/>
                </a:ln>
                <a:solidFill>
                  <a:schemeClr val="tx1"/>
                </a:solidFill>
                <a:effectLst/>
                <a:ea typeface="Tahoma" pitchFamily="34" charset="0"/>
                <a:cs typeface="Tahoma" pitchFamily="34" charset="0"/>
              </a:rPr>
              <a:t>ким системам, </a:t>
            </a:r>
            <a:r>
              <a:rPr kumimoji="0" lang="ru-RU" sz="2000" b="0" i="0" u="none" strike="noStrike" cap="none" normalizeH="0" baseline="0" dirty="0" smtClean="0">
                <a:ln>
                  <a:noFill/>
                </a:ln>
                <a:solidFill>
                  <a:schemeClr val="tx1"/>
                </a:solidFill>
                <a:effectLst/>
                <a:ea typeface="Tahoma" pitchFamily="34" charset="0"/>
                <a:cs typeface="Tahoma" pitchFamily="34" charset="0"/>
              </a:rPr>
              <a:t>а также специализированного противоспутникового оружия.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1"/>
          <p:cNvSpPr>
            <a:spLocks noChangeArrowheads="1"/>
          </p:cNvSpPr>
          <p:nvPr/>
        </p:nvSpPr>
        <p:spPr bwMode="auto">
          <a:xfrm>
            <a:off x="251520" y="0"/>
            <a:ext cx="8640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ea typeface="Tahoma" pitchFamily="34" charset="0"/>
                <a:cs typeface="Tahoma" pitchFamily="34" charset="0"/>
              </a:rPr>
              <a:t>Мини-дроны</a:t>
            </a:r>
            <a:r>
              <a:rPr kumimoji="0" lang="ru-RU" sz="2000" b="1" i="0" u="none" strike="noStrike" cap="none" normalizeH="0" baseline="0" dirty="0" smtClean="0">
                <a:ln>
                  <a:noFill/>
                </a:ln>
                <a:solidFill>
                  <a:schemeClr val="tx1"/>
                </a:solidFill>
                <a:effectLst/>
                <a:ea typeface="Tahoma" pitchFamily="34" charset="0"/>
                <a:cs typeface="Tahoma" pitchFamily="34" charset="0"/>
              </a:rPr>
              <a:t> </a:t>
            </a:r>
            <a:r>
              <a:rPr kumimoji="0" lang="ru-RU" sz="2000" b="0" i="0" u="none" strike="noStrike" cap="none" normalizeH="0" baseline="0" dirty="0" smtClean="0">
                <a:ln>
                  <a:noFill/>
                </a:ln>
                <a:solidFill>
                  <a:schemeClr val="tx1"/>
                </a:solidFill>
                <a:effectLst/>
                <a:ea typeface="Tahoma" pitchFamily="34" charset="0"/>
                <a:cs typeface="Tahoma" pitchFamily="34" charset="0"/>
              </a:rPr>
              <a:t>– это ещё один способ ведения боевых действий. Уже сегодня многие страны приняли на вооружение </a:t>
            </a:r>
            <a:r>
              <a:rPr kumimoji="0" lang="ru-RU" sz="2000" b="0" i="0" u="none" strike="noStrike" cap="none" normalizeH="0" baseline="0" dirty="0" err="1" smtClean="0">
                <a:ln>
                  <a:noFill/>
                </a:ln>
                <a:solidFill>
                  <a:schemeClr val="tx1"/>
                </a:solidFill>
                <a:effectLst/>
                <a:ea typeface="Tahoma" pitchFamily="34" charset="0"/>
                <a:cs typeface="Tahoma" pitchFamily="34" charset="0"/>
              </a:rPr>
              <a:t>дроны</a:t>
            </a:r>
            <a:r>
              <a:rPr kumimoji="0" lang="ru-RU" sz="2000" b="0" i="0" u="none" strike="noStrike" cap="none" normalizeH="0" baseline="0" dirty="0" smtClean="0">
                <a:ln>
                  <a:noFill/>
                </a:ln>
                <a:solidFill>
                  <a:schemeClr val="tx1"/>
                </a:solidFill>
                <a:effectLst/>
                <a:ea typeface="Tahoma" pitchFamily="34" charset="0"/>
                <a:cs typeface="Tahoma" pitchFamily="34" charset="0"/>
              </a:rPr>
              <a:t> различных классов и назначений. Последняя модификация позволяет не только индивидуальное применение. Третье поколение способно раздавать видео по защищенному каналу на несколько бронеавтомобилей. Функционал камеры не ограничивается светлым временем суток. Скорость полета составляет до 22,5 км/ч, дальность – до 2 км, а максимальная продолжительность – до 25 минут.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ahoma" pitchFamily="34" charset="0"/>
                <a:cs typeface="Tahoma" pitchFamily="34" charset="0"/>
              </a:rPr>
              <a:t>Разработчики считают, что возможностей для бойца вполне достаточно. Он может определять активность противника, обнаруживать взрывные устройства на пути следования колонн и позиции снайперов из укрытия. </a:t>
            </a:r>
            <a:endParaRPr kumimoji="0" lang="ru-RU" sz="2400" b="0" i="0" u="none" strike="noStrike" cap="none" normalizeH="0" baseline="0" dirty="0" smtClean="0">
              <a:ln>
                <a:noFill/>
              </a:ln>
              <a:solidFill>
                <a:schemeClr val="tx1"/>
              </a:solidFill>
              <a:effectLst/>
              <a:latin typeface="+mn-lt"/>
              <a:cs typeface="Arial" pitchFamily="34" charset="0"/>
            </a:endParaRPr>
          </a:p>
        </p:txBody>
      </p:sp>
      <p:pic>
        <p:nvPicPr>
          <p:cNvPr id="3" name="Picture 2" descr="https://helicopter.su/wp-content/uploads/2019/03/5b0b5b1f9bfa3d11144a2d74_Aus-UAS-590x393.jpg"/>
          <p:cNvPicPr>
            <a:picLocks noChangeAspect="1" noChangeArrowheads="1"/>
          </p:cNvPicPr>
          <p:nvPr/>
        </p:nvPicPr>
        <p:blipFill>
          <a:blip r:embed="rId2" cstate="print"/>
          <a:srcRect/>
          <a:stretch>
            <a:fillRect/>
          </a:stretch>
        </p:blipFill>
        <p:spPr bwMode="auto">
          <a:xfrm>
            <a:off x="251520" y="3563633"/>
            <a:ext cx="4392488" cy="3294367"/>
          </a:xfrm>
          <a:prstGeom prst="rect">
            <a:avLst/>
          </a:prstGeom>
          <a:ln>
            <a:noFill/>
          </a:ln>
          <a:effectLst>
            <a:softEdge rad="112500"/>
          </a:effectLst>
        </p:spPr>
      </p:pic>
      <p:sp>
        <p:nvSpPr>
          <p:cNvPr id="4" name="TextBox 3"/>
          <p:cNvSpPr txBox="1"/>
          <p:nvPr/>
        </p:nvSpPr>
        <p:spPr>
          <a:xfrm>
            <a:off x="4572000" y="3573016"/>
            <a:ext cx="4283968" cy="2246769"/>
          </a:xfrm>
          <a:prstGeom prst="rect">
            <a:avLst/>
          </a:prstGeom>
          <a:noFill/>
        </p:spPr>
        <p:txBody>
          <a:bodyPr wrap="square" rtlCol="0">
            <a:spAutoFit/>
          </a:bodyPr>
          <a:lstStyle/>
          <a:p>
            <a:pPr lvl="0" indent="449263" algn="just" eaLnBrk="0" hangingPunct="0"/>
            <a:r>
              <a:rPr lang="ru-RU" sz="2000" dirty="0" smtClean="0">
                <a:ea typeface="Tahoma" pitchFamily="34" charset="0"/>
                <a:cs typeface="Tahoma" pitchFamily="34" charset="0"/>
              </a:rPr>
              <a:t>Дрон можно подключить к наземному источнику питания. Радиус и высота полета в                                                         этом случае будут ограниченными, но достаточными, чтобы осмотреться.</a:t>
            </a:r>
          </a:p>
          <a:p>
            <a:pPr lvl="0" indent="449263" algn="just" eaLnBrk="0" hangingPunct="0"/>
            <a:endParaRPr lang="ru-RU" sz="2000" dirty="0" smtClean="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1"/>
          <p:cNvSpPr>
            <a:spLocks noChangeArrowheads="1"/>
          </p:cNvSpPr>
          <p:nvPr/>
        </p:nvSpPr>
        <p:spPr bwMode="auto">
          <a:xfrm>
            <a:off x="251520" y="0"/>
            <a:ext cx="8676456"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rgbClr val="C00000"/>
                </a:solidFill>
                <a:effectLst/>
                <a:ea typeface="Tahoma" pitchFamily="34" charset="0"/>
                <a:cs typeface="Tahoma" pitchFamily="34" charset="0"/>
              </a:rPr>
              <a:t>Особенностями современных военных конфликтов в случае их возникновения будут:</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rgbClr val="C00000"/>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i="0" u="none" strike="noStrike" cap="none" normalizeH="0" baseline="0" dirty="0" smtClean="0">
                <a:ln>
                  <a:noFill/>
                </a:ln>
                <a:solidFill>
                  <a:schemeClr val="tx1"/>
                </a:solidFill>
                <a:effectLst/>
                <a:ea typeface="Tahoma" pitchFamily="34" charset="0"/>
                <a:cs typeface="Tahoma" pitchFamily="34" charset="0"/>
              </a:rPr>
              <a:t>непредсказуемость их возникновения;</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i="0" u="none" strike="noStrike" cap="none" normalizeH="0" baseline="0" dirty="0" smtClean="0">
                <a:ln>
                  <a:noFill/>
                </a:ln>
                <a:solidFill>
                  <a:schemeClr val="tx1"/>
                </a:solidFill>
                <a:effectLst/>
                <a:ea typeface="Tahoma" pitchFamily="34" charset="0"/>
                <a:cs typeface="Tahoma" pitchFamily="34" charset="0"/>
              </a:rPr>
              <a:t>наличие широкого спектра военно-политических, экономических, стратегических и иных целей;</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i="0" u="none" strike="noStrike" cap="none" normalizeH="0" baseline="0" dirty="0" smtClean="0">
                <a:ln>
                  <a:noFill/>
                </a:ln>
                <a:solidFill>
                  <a:schemeClr val="tx1"/>
                </a:solidFill>
                <a:effectLst/>
                <a:ea typeface="Tahoma" pitchFamily="34" charset="0"/>
                <a:cs typeface="Tahoma" pitchFamily="34" charset="0"/>
              </a:rPr>
              <a:t>возрастание роли современных высокоэффективных систем оружия, а также перераспределение роли различных сфер вооруженной борьбы;</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i="0" u="none" strike="noStrike" cap="none" normalizeH="0" baseline="0" dirty="0" smtClean="0">
                <a:ln>
                  <a:noFill/>
                </a:ln>
                <a:solidFill>
                  <a:schemeClr val="tx1"/>
                </a:solidFill>
                <a:effectLst/>
                <a:ea typeface="Tahoma" pitchFamily="34" charset="0"/>
                <a:cs typeface="Tahoma" pitchFamily="34" charset="0"/>
              </a:rPr>
              <a:t>заблаговременное проведение мероприятий информационного противоборства для достижения политических целей без применения военной силы, а в последующем - в интересах формирования благоприятной реакции мирового сообщества на применение военной силы.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ea typeface="Tahoma" pitchFamily="34" charset="0"/>
                <a:cs typeface="Tahoma" pitchFamily="34" charset="0"/>
              </a:rPr>
              <a:t>       Военные конфликты будут отличаться скоротечностью, избирательностью и высокой степенью поражения объектов, быстротой маневра войсками (силами) и огнем, применением различных мобильных группировок войск (сил). Овладение стратегической инициативой, сохранение устойчивого государственного и военного управления, обеспечение превосходства на земле, море и в воздушно-космическом пространстве станут решающими факторами достижения поставленных целей.</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ccd66d24db44c6db367a9a801917f6a.large_.jpg"/>
          <p:cNvPicPr>
            <a:picLocks noChangeAspect="1"/>
          </p:cNvPicPr>
          <p:nvPr/>
        </p:nvPicPr>
        <p:blipFill>
          <a:blip r:embed="rId2" cstate="print"/>
          <a:stretch>
            <a:fillRect/>
          </a:stretch>
        </p:blipFill>
        <p:spPr>
          <a:xfrm>
            <a:off x="0" y="571500"/>
            <a:ext cx="9144000" cy="5715000"/>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424936" cy="7478970"/>
          </a:xfrm>
          <a:prstGeom prst="rect">
            <a:avLst/>
          </a:prstGeom>
          <a:noFill/>
        </p:spPr>
        <p:txBody>
          <a:bodyPr wrap="square" rtlCol="0">
            <a:spAutoFit/>
          </a:bodyPr>
          <a:lstStyle/>
          <a:p>
            <a:pPr algn="ctr"/>
            <a:r>
              <a:rPr lang="ru-RU" sz="2000" b="1" dirty="0" smtClean="0">
                <a:solidFill>
                  <a:srgbClr val="C00000"/>
                </a:solidFill>
              </a:rPr>
              <a:t>Вопросы для самоподготовки:</a:t>
            </a:r>
          </a:p>
          <a:p>
            <a:pPr algn="ctr"/>
            <a:endParaRPr lang="ru-RU" sz="2000" b="1" dirty="0" smtClean="0">
              <a:solidFill>
                <a:srgbClr val="C00000"/>
              </a:solidFill>
            </a:endParaRPr>
          </a:p>
          <a:p>
            <a:r>
              <a:rPr lang="ru-RU" sz="2000" b="1" i="1" dirty="0" smtClean="0"/>
              <a:t>1. Какие виды оружия массового поражения существуют?</a:t>
            </a:r>
            <a:endParaRPr lang="ru-RU" sz="2000" b="1" dirty="0" smtClean="0"/>
          </a:p>
          <a:p>
            <a:r>
              <a:rPr lang="ru-RU" sz="2000" b="1" i="1" dirty="0" smtClean="0"/>
              <a:t>Варианты ответа:</a:t>
            </a:r>
            <a:endParaRPr lang="ru-RU" sz="2000" dirty="0" smtClean="0"/>
          </a:p>
          <a:p>
            <a:pPr>
              <a:tabLst>
                <a:tab pos="361950" algn="l"/>
              </a:tabLst>
            </a:pPr>
            <a:r>
              <a:rPr lang="ru-RU" sz="2000" dirty="0" smtClean="0"/>
              <a:t>1.	Радиационное, химическое, биологическое;</a:t>
            </a:r>
          </a:p>
          <a:p>
            <a:pPr>
              <a:tabLst>
                <a:tab pos="361950" algn="l"/>
              </a:tabLst>
            </a:pPr>
            <a:r>
              <a:rPr lang="ru-RU" sz="2000" dirty="0" smtClean="0"/>
              <a:t>2.	Ядерное и  химическое;</a:t>
            </a:r>
          </a:p>
          <a:p>
            <a:pPr>
              <a:tabLst>
                <a:tab pos="361950" algn="l"/>
              </a:tabLst>
            </a:pPr>
            <a:r>
              <a:rPr lang="ru-RU" sz="2000" dirty="0" smtClean="0"/>
              <a:t>3.	Ядерное, химическое, биологическое. </a:t>
            </a:r>
          </a:p>
          <a:p>
            <a:r>
              <a:rPr lang="ru-RU" sz="2000" b="1" dirty="0" smtClean="0"/>
              <a:t> </a:t>
            </a:r>
            <a:endParaRPr lang="ru-RU" sz="2000" dirty="0" smtClean="0"/>
          </a:p>
          <a:p>
            <a:pPr lvl="0"/>
            <a:r>
              <a:rPr lang="ru-RU" sz="2000" b="1" i="1" dirty="0" smtClean="0"/>
              <a:t>2. К какому типу оружия относится бактериологическое (биологическое) оружие?</a:t>
            </a:r>
          </a:p>
          <a:p>
            <a:r>
              <a:rPr lang="ru-RU" sz="2000" b="1" i="1" dirty="0" smtClean="0"/>
              <a:t>Варианты ответа:</a:t>
            </a:r>
            <a:endParaRPr lang="ru-RU" sz="2000" dirty="0" smtClean="0"/>
          </a:p>
          <a:p>
            <a:r>
              <a:rPr lang="ru-RU" sz="2000" dirty="0" smtClean="0"/>
              <a:t>1. Обычные виды вооружений;</a:t>
            </a:r>
          </a:p>
          <a:p>
            <a:r>
              <a:rPr lang="ru-RU" sz="2000" dirty="0" smtClean="0"/>
              <a:t>2. Оружие массового поражения; </a:t>
            </a:r>
          </a:p>
          <a:p>
            <a:r>
              <a:rPr lang="ru-RU" sz="2000" dirty="0" smtClean="0"/>
              <a:t>3. Оружие на основе  новых физических принципов.</a:t>
            </a:r>
          </a:p>
          <a:p>
            <a:r>
              <a:rPr lang="ru-RU" sz="2000" dirty="0" smtClean="0"/>
              <a:t>    </a:t>
            </a:r>
          </a:p>
          <a:p>
            <a:r>
              <a:rPr lang="ru-RU" sz="2000" b="1" i="1" dirty="0" smtClean="0"/>
              <a:t>3. Сколько поражающих факторов вызывает ядерный взрыв?</a:t>
            </a:r>
          </a:p>
          <a:p>
            <a:r>
              <a:rPr lang="ru-RU" sz="2000" dirty="0" smtClean="0"/>
              <a:t>   </a:t>
            </a:r>
            <a:r>
              <a:rPr lang="ru-RU" sz="2000" b="1" i="1" dirty="0" smtClean="0"/>
              <a:t>Варианты ответа:</a:t>
            </a:r>
            <a:endParaRPr lang="ru-RU" sz="2000" dirty="0" smtClean="0"/>
          </a:p>
          <a:p>
            <a:pPr marL="457200" indent="-457200">
              <a:buAutoNum type="arabicPeriod"/>
            </a:pPr>
            <a:r>
              <a:rPr lang="ru-RU" sz="2000" dirty="0" smtClean="0"/>
              <a:t>Четыре;</a:t>
            </a:r>
          </a:p>
          <a:p>
            <a:pPr marL="457200" indent="-457200">
              <a:buAutoNum type="arabicPeriod"/>
            </a:pPr>
            <a:r>
              <a:rPr lang="ru-RU" sz="2000" dirty="0" smtClean="0"/>
              <a:t>Пять;</a:t>
            </a:r>
          </a:p>
          <a:p>
            <a:pPr marL="457200" indent="-457200">
              <a:buAutoNum type="arabicPeriod" startAt="3"/>
            </a:pPr>
            <a:r>
              <a:rPr lang="ru-RU" sz="2000" dirty="0" smtClean="0"/>
              <a:t>Шесть.</a:t>
            </a:r>
          </a:p>
          <a:p>
            <a:pPr marL="457200" indent="-457200"/>
            <a:endParaRPr lang="ru-RU" sz="2000" dirty="0" smtClean="0"/>
          </a:p>
          <a:p>
            <a:endParaRPr lang="ru-RU" sz="2000" dirty="0" smtClean="0"/>
          </a:p>
          <a:p>
            <a:pPr marL="457200" indent="-457200" algn="ctr">
              <a:buAutoNum type="arabicPeriod"/>
            </a:pPr>
            <a:endParaRPr lang="ru-RU"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
                                            <p:txEl>
                                              <p:pRg st="6" end="6"/>
                                            </p:txEl>
                                          </p:spTgt>
                                        </p:tgtEl>
                                        <p:attrNameLst>
                                          <p:attrName>style.color</p:attrName>
                                        </p:attrNameLst>
                                      </p:cBhvr>
                                      <p:to>
                                        <a:srgbClr val="B60613"/>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2">
                                            <p:txEl>
                                              <p:pRg st="11" end="11"/>
                                            </p:txEl>
                                          </p:spTgt>
                                        </p:tgtEl>
                                        <p:attrNameLst>
                                          <p:attrName>style.color</p:attrName>
                                        </p:attrNameLst>
                                      </p:cBhvr>
                                      <p:to>
                                        <a:srgbClr val="B60613"/>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2000" fill="hold"/>
                                        <p:tgtEl>
                                          <p:spTgt spid="2">
                                            <p:txEl>
                                              <p:pRg st="17" end="17"/>
                                            </p:txEl>
                                          </p:spTgt>
                                        </p:tgtEl>
                                        <p:attrNameLst>
                                          <p:attrName>style.color</p:attrName>
                                        </p:attrNameLst>
                                      </p:cBhvr>
                                      <p:to>
                                        <a:srgbClr val="B6061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8140690"/>
          </a:xfrm>
          <a:prstGeom prst="rect">
            <a:avLst/>
          </a:prstGeom>
        </p:spPr>
        <p:txBody>
          <a:bodyPr wrap="square">
            <a:spAutoFit/>
          </a:bodyPr>
          <a:lstStyle/>
          <a:p>
            <a:pPr algn="ctr"/>
            <a:r>
              <a:rPr lang="ru-RU" b="1" dirty="0" smtClean="0">
                <a:solidFill>
                  <a:srgbClr val="C00000"/>
                </a:solidFill>
              </a:rPr>
              <a:t>Вопросы для самоподготовки:</a:t>
            </a:r>
          </a:p>
          <a:p>
            <a:pPr algn="ctr"/>
            <a:endParaRPr lang="ru-RU" sz="800" b="1" dirty="0" smtClean="0">
              <a:solidFill>
                <a:srgbClr val="C00000"/>
              </a:solidFill>
            </a:endParaRPr>
          </a:p>
          <a:p>
            <a:r>
              <a:rPr lang="ru-RU" sz="1900" b="1" i="1" dirty="0" smtClean="0"/>
              <a:t>4. Как называется оружие, действие которого основано на использовании  в военных целях разрушительной силы неживой природы путем искусственно вызываемых изменений физических свойств и процессов, протекающих в атмосфере, гидросфере и литосфере Земли?</a:t>
            </a:r>
            <a:endParaRPr lang="ru-RU" sz="1900" b="1" dirty="0" smtClean="0"/>
          </a:p>
          <a:p>
            <a:r>
              <a:rPr lang="ru-RU" sz="1900" b="1" i="1" dirty="0" smtClean="0"/>
              <a:t>Варианты ответа:</a:t>
            </a:r>
            <a:endParaRPr lang="ru-RU" sz="1900" dirty="0" smtClean="0"/>
          </a:p>
          <a:p>
            <a:r>
              <a:rPr lang="ru-RU" sz="1900" dirty="0" smtClean="0"/>
              <a:t>1. Геофизическое.</a:t>
            </a:r>
          </a:p>
          <a:p>
            <a:r>
              <a:rPr lang="ru-RU" sz="1900" dirty="0" smtClean="0"/>
              <a:t>2. Климатическое.</a:t>
            </a:r>
          </a:p>
          <a:p>
            <a:r>
              <a:rPr lang="ru-RU" sz="1900" dirty="0" smtClean="0"/>
              <a:t>3. Биосферное.</a:t>
            </a:r>
            <a:r>
              <a:rPr lang="ru-RU" sz="1900" i="1" dirty="0" smtClean="0"/>
              <a:t> </a:t>
            </a:r>
          </a:p>
          <a:p>
            <a:endParaRPr lang="ru-RU" sz="800" i="1" dirty="0" smtClean="0"/>
          </a:p>
          <a:p>
            <a:r>
              <a:rPr lang="ru-RU" sz="1900" b="1" i="1" dirty="0" smtClean="0"/>
              <a:t>5. На чем основано действие химического оружия?</a:t>
            </a:r>
          </a:p>
          <a:p>
            <a:r>
              <a:rPr lang="ru-RU" sz="1900" b="1" i="1" dirty="0" smtClean="0"/>
              <a:t>Варианты ответа:</a:t>
            </a:r>
          </a:p>
          <a:p>
            <a:r>
              <a:rPr lang="ru-RU" sz="1900" dirty="0" smtClean="0"/>
              <a:t>1. Метательном действии взрывной волны.</a:t>
            </a:r>
          </a:p>
          <a:p>
            <a:r>
              <a:rPr lang="ru-RU" sz="1900" dirty="0" smtClean="0"/>
              <a:t>2.Тепловом действии светового излучения.</a:t>
            </a:r>
          </a:p>
          <a:p>
            <a:r>
              <a:rPr lang="ru-RU" sz="1900" dirty="0" smtClean="0"/>
              <a:t>3. Токсическом действии отравляющих веществ.</a:t>
            </a:r>
            <a:r>
              <a:rPr lang="ru-RU" sz="1900" i="1" dirty="0" smtClean="0"/>
              <a:t> </a:t>
            </a:r>
          </a:p>
          <a:p>
            <a:endParaRPr lang="ru-RU" sz="800" b="1" i="1" dirty="0" smtClean="0"/>
          </a:p>
          <a:p>
            <a:r>
              <a:rPr lang="ru-RU" sz="1900" b="1" i="1" dirty="0" smtClean="0"/>
              <a:t>6. Быстро распространяющаяся область перепада воздушного </a:t>
            </a:r>
          </a:p>
          <a:p>
            <a:r>
              <a:rPr lang="ru-RU" sz="1900" b="1" i="1" dirty="0" smtClean="0"/>
              <a:t> давления при ядерном  взрыве- это? </a:t>
            </a:r>
          </a:p>
          <a:p>
            <a:r>
              <a:rPr lang="ru-RU" sz="1900" b="1" i="1" dirty="0" smtClean="0"/>
              <a:t>Варианты ответа:</a:t>
            </a:r>
            <a:endParaRPr lang="ru-RU" sz="1900" dirty="0" smtClean="0"/>
          </a:p>
          <a:p>
            <a:r>
              <a:rPr lang="ru-RU" sz="1900" dirty="0" smtClean="0"/>
              <a:t>1. Проникающая радиация.</a:t>
            </a:r>
          </a:p>
          <a:p>
            <a:r>
              <a:rPr lang="ru-RU" sz="1900" dirty="0" smtClean="0"/>
              <a:t>2. Электромагнитный импульс. </a:t>
            </a:r>
          </a:p>
          <a:p>
            <a:r>
              <a:rPr lang="ru-RU" sz="1900" dirty="0" smtClean="0"/>
              <a:t>3. Ударная волна.</a:t>
            </a:r>
          </a:p>
          <a:p>
            <a:endParaRPr lang="ru-RU" sz="2000" dirty="0" smtClean="0"/>
          </a:p>
          <a:p>
            <a:endParaRPr lang="ru-RU" sz="2000" dirty="0" smtClean="0"/>
          </a:p>
          <a:p>
            <a:endParaRPr lang="ru-RU" sz="2000" dirty="0" smtClean="0"/>
          </a:p>
          <a:p>
            <a:endParaRPr lang="ru-RU" sz="2000" dirty="0" smtClean="0"/>
          </a:p>
          <a:p>
            <a:pPr algn="ctr"/>
            <a:endParaRPr lang="ru-RU"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
                                            <p:txEl>
                                              <p:pRg st="4" end="4"/>
                                            </p:txEl>
                                          </p:spTgt>
                                        </p:tgtEl>
                                        <p:attrNameLst>
                                          <p:attrName>style.color</p:attrName>
                                        </p:attrNameLst>
                                      </p:cBhvr>
                                      <p:to>
                                        <a:srgbClr val="B60613"/>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2">
                                            <p:txEl>
                                              <p:pRg st="12" end="12"/>
                                            </p:txEl>
                                          </p:spTgt>
                                        </p:tgtEl>
                                        <p:attrNameLst>
                                          <p:attrName>style.color</p:attrName>
                                        </p:attrNameLst>
                                      </p:cBhvr>
                                      <p:to>
                                        <a:srgbClr val="B60613"/>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2000" fill="hold"/>
                                        <p:tgtEl>
                                          <p:spTgt spid="2">
                                            <p:txEl>
                                              <p:pRg st="19" end="19"/>
                                            </p:txEl>
                                          </p:spTgt>
                                        </p:tgtEl>
                                        <p:attrNameLst>
                                          <p:attrName>style.color</p:attrName>
                                        </p:attrNameLst>
                                      </p:cBhvr>
                                      <p:to>
                                        <a:srgbClr val="B6061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http://www.klaipeda1945.org/wp-content/uploads/2016/11/7.11.2016-398844-native.v850.jpg"/>
          <p:cNvPicPr>
            <a:picLocks noChangeAspect="1" noChangeArrowheads="1"/>
          </p:cNvPicPr>
          <p:nvPr/>
        </p:nvPicPr>
        <p:blipFill>
          <a:blip r:embed="rId2" cstate="print"/>
          <a:srcRect t="2083"/>
          <a:stretch>
            <a:fillRect/>
          </a:stretch>
        </p:blipFill>
        <p:spPr bwMode="auto">
          <a:xfrm>
            <a:off x="323528" y="431286"/>
            <a:ext cx="8424936" cy="6318702"/>
          </a:xfrm>
          <a:prstGeom prst="rect">
            <a:avLst/>
          </a:prstGeom>
          <a:noFill/>
        </p:spPr>
      </p:pic>
      <p:sp>
        <p:nvSpPr>
          <p:cNvPr id="4" name="Прямоугольник 3"/>
          <p:cNvSpPr/>
          <p:nvPr/>
        </p:nvSpPr>
        <p:spPr>
          <a:xfrm>
            <a:off x="1763688" y="0"/>
            <a:ext cx="5760640" cy="4766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Расширение НАТО на восток</a:t>
            </a:r>
            <a:endParaRPr lang="ru-RU"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ttps://img-fotki.yandex.ru/get/62142/100952030.40/0_be97d_96cf7955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https://avatars.mds.yandex.net/get-zen_doc/1064817/pub_5d76076b2f1e4400ad1e75a9_5d760ce61ee34f00aef1411d/scale_1200"/>
          <p:cNvPicPr>
            <a:picLocks noChangeAspect="1" noChangeArrowheads="1"/>
          </p:cNvPicPr>
          <p:nvPr/>
        </p:nvPicPr>
        <p:blipFill>
          <a:blip r:embed="rId2" cstate="print"/>
          <a:srcRect t="5000" b="21666"/>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https://ds03.infourok.ru/uploads/ex/01d4/000656eb-f37cb724/img15.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lumMod val="40000"/>
              <a:lumOff val="60000"/>
            </a:schemeClr>
          </a:solidFill>
        </p:spPr>
      </p:pic>
      <p:sp>
        <p:nvSpPr>
          <p:cNvPr id="3" name="Прямоугольник 2"/>
          <p:cNvSpPr/>
          <p:nvPr/>
        </p:nvSpPr>
        <p:spPr>
          <a:xfrm>
            <a:off x="0" y="714356"/>
            <a:ext cx="7215206" cy="5715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996600"/>
                </a:solidFill>
              </a:rPr>
              <a:t>    конца 20  начала 21веков </a:t>
            </a:r>
            <a:endParaRPr lang="ru-RU" sz="3600" dirty="0">
              <a:solidFill>
                <a:srgbClr val="996600"/>
              </a:solidFill>
            </a:endParaRPr>
          </a:p>
        </p:txBody>
      </p:sp>
      <p:sp>
        <p:nvSpPr>
          <p:cNvPr id="4" name="Прямоугольник 3"/>
          <p:cNvSpPr/>
          <p:nvPr/>
        </p:nvSpPr>
        <p:spPr>
          <a:xfrm>
            <a:off x="0" y="0"/>
            <a:ext cx="1285852"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428728" y="1285860"/>
            <a:ext cx="7072362"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Двухполярный  мир                       </a:t>
            </a:r>
            <a:r>
              <a:rPr lang="ru-RU" sz="3200" dirty="0" smtClean="0">
                <a:solidFill>
                  <a:schemeClr val="tx1"/>
                </a:solidFill>
              </a:rPr>
              <a:t>период  холодной войны 50-80гг</a:t>
            </a:r>
            <a:endParaRPr lang="ru-RU" sz="3200" dirty="0">
              <a:solidFill>
                <a:schemeClr val="tx1"/>
              </a:solidFill>
            </a:endParaRPr>
          </a:p>
        </p:txBody>
      </p:sp>
      <p:sp>
        <p:nvSpPr>
          <p:cNvPr id="6" name="Прямоугольник 5"/>
          <p:cNvSpPr/>
          <p:nvPr/>
        </p:nvSpPr>
        <p:spPr>
          <a:xfrm>
            <a:off x="3143240" y="2786058"/>
            <a:ext cx="2571768" cy="6429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США и СССР.</a:t>
            </a:r>
            <a:endParaRPr lang="ru-RU" sz="2800" b="1" dirty="0">
              <a:solidFill>
                <a:schemeClr val="tx1"/>
              </a:solidFill>
            </a:endParaRPr>
          </a:p>
        </p:txBody>
      </p:sp>
      <p:sp>
        <p:nvSpPr>
          <p:cNvPr id="7" name="Прямоугольник 6"/>
          <p:cNvSpPr/>
          <p:nvPr/>
        </p:nvSpPr>
        <p:spPr>
          <a:xfrm>
            <a:off x="1500166" y="3500438"/>
            <a:ext cx="7358114" cy="14144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Однополярный    мир</a:t>
            </a:r>
            <a:r>
              <a:rPr lang="ru-RU" sz="2800" dirty="0" smtClean="0">
                <a:solidFill>
                  <a:srgbClr val="FF0000"/>
                </a:solidFill>
              </a:rPr>
              <a:t> </a:t>
            </a:r>
            <a:r>
              <a:rPr lang="ru-RU" sz="2800" dirty="0" smtClean="0">
                <a:solidFill>
                  <a:schemeClr val="tx1"/>
                </a:solidFill>
              </a:rPr>
              <a:t>– 90-е гг.  Распад СССР. Ликвидация ОВД.            Лидер: </a:t>
            </a:r>
            <a:r>
              <a:rPr lang="ru-RU" sz="2800" b="1" dirty="0" smtClean="0">
                <a:solidFill>
                  <a:schemeClr val="tx1"/>
                </a:solidFill>
              </a:rPr>
              <a:t>США.</a:t>
            </a:r>
            <a:endParaRPr lang="ru-RU" sz="2800" b="1" dirty="0">
              <a:solidFill>
                <a:schemeClr val="tx1"/>
              </a:solidFill>
            </a:endParaRPr>
          </a:p>
        </p:txBody>
      </p:sp>
      <p:sp>
        <p:nvSpPr>
          <p:cNvPr id="8" name="Прямоугольник 7"/>
          <p:cNvSpPr/>
          <p:nvPr/>
        </p:nvSpPr>
        <p:spPr>
          <a:xfrm>
            <a:off x="1500166" y="4929198"/>
            <a:ext cx="4000528" cy="6429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Многополярный    мир</a:t>
            </a:r>
            <a:endParaRPr lang="ru-RU" sz="28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2" cstate="print"/>
          <a:srcRect/>
          <a:stretch>
            <a:fillRect/>
          </a:stretch>
        </p:blipFill>
        <p:spPr bwMode="auto">
          <a:xfrm>
            <a:off x="1476375" y="260350"/>
            <a:ext cx="6110288" cy="3384550"/>
          </a:xfrm>
          <a:prstGeom prst="rect">
            <a:avLst/>
          </a:prstGeom>
          <a:noFill/>
          <a:ln w="9525">
            <a:noFill/>
            <a:miter lim="800000"/>
            <a:headEnd/>
            <a:tailEnd/>
          </a:ln>
        </p:spPr>
      </p:pic>
      <p:sp>
        <p:nvSpPr>
          <p:cNvPr id="407556" name="Text Box 4"/>
          <p:cNvSpPr txBox="1">
            <a:spLocks noChangeArrowheads="1"/>
          </p:cNvSpPr>
          <p:nvPr/>
        </p:nvSpPr>
        <p:spPr bwMode="auto">
          <a:xfrm>
            <a:off x="142844" y="4000504"/>
            <a:ext cx="8858312" cy="2862322"/>
          </a:xfrm>
          <a:prstGeom prst="rect">
            <a:avLst/>
          </a:prstGeom>
          <a:noFill/>
          <a:ln w="9525">
            <a:noFill/>
            <a:miter lim="800000"/>
            <a:headEnd/>
            <a:tailEnd/>
          </a:ln>
          <a:effectLst/>
        </p:spPr>
        <p:txBody>
          <a:bodyPr wrap="square">
            <a:spAutoFit/>
          </a:bodyPr>
          <a:lstStyle/>
          <a:p>
            <a:pPr algn="just">
              <a:defRPr/>
            </a:pPr>
            <a:r>
              <a:rPr lang="ru-RU" b="1" dirty="0" smtClean="0">
                <a:latin typeface="Verdana" pitchFamily="34" charset="0"/>
                <a:cs typeface="+mn-cs"/>
              </a:rPr>
              <a:t>       Начальник </a:t>
            </a:r>
            <a:r>
              <a:rPr lang="ru-RU" b="1" dirty="0">
                <a:latin typeface="Verdana" pitchFamily="34" charset="0"/>
                <a:cs typeface="+mn-cs"/>
              </a:rPr>
              <a:t>Генерального штаба </a:t>
            </a:r>
            <a:r>
              <a:rPr lang="ru-RU" b="1" dirty="0" smtClean="0">
                <a:latin typeface="Verdana" pitchFamily="34" charset="0"/>
                <a:cs typeface="+mn-cs"/>
              </a:rPr>
              <a:t>ВС РФ генерал армии </a:t>
            </a:r>
            <a:r>
              <a:rPr lang="ru-RU" b="1" dirty="0">
                <a:latin typeface="Verdana" pitchFamily="34" charset="0"/>
                <a:cs typeface="+mn-cs"/>
              </a:rPr>
              <a:t>Валерий Герасимов заявил, что в ближайшие десятилетия уровень военных угроз для России может существенно </a:t>
            </a:r>
            <a:r>
              <a:rPr lang="ru-RU" b="1" dirty="0" smtClean="0">
                <a:latin typeface="Verdana" pitchFamily="34" charset="0"/>
                <a:cs typeface="+mn-cs"/>
              </a:rPr>
              <a:t>повыситься</a:t>
            </a:r>
            <a:r>
              <a:rPr lang="ru-RU" b="1" dirty="0" smtClean="0">
                <a:latin typeface="Verdana" pitchFamily="34" charset="0"/>
              </a:rPr>
              <a:t>.</a:t>
            </a:r>
            <a:endParaRPr lang="ru-RU" b="1" dirty="0">
              <a:latin typeface="Verdana" pitchFamily="34" charset="0"/>
              <a:cs typeface="+mn-cs"/>
            </a:endParaRPr>
          </a:p>
          <a:p>
            <a:pPr algn="just">
              <a:defRPr/>
            </a:pPr>
            <a:r>
              <a:rPr lang="ru-RU" b="1" dirty="0" smtClean="0">
                <a:latin typeface="Verdana" pitchFamily="34" charset="0"/>
                <a:cs typeface="+mn-cs"/>
              </a:rPr>
              <a:t>       По </a:t>
            </a:r>
            <a:r>
              <a:rPr lang="ru-RU" b="1" dirty="0">
                <a:latin typeface="Verdana" pitchFamily="34" charset="0"/>
                <a:cs typeface="+mn-cs"/>
              </a:rPr>
              <a:t>словам Герасимова, уровень военной опасности для РФ будет определяться борьбой ведущих государств за топливно-энергетические ресурсы, рынки сбыта товаров и жизненное пространство</a:t>
            </a:r>
            <a:r>
              <a:rPr lang="ru-RU" b="1" dirty="0" smtClean="0">
                <a:latin typeface="Verdana" pitchFamily="34" charset="0"/>
                <a:cs typeface="+mn-cs"/>
              </a:rPr>
              <a:t>.</a:t>
            </a:r>
          </a:p>
          <a:p>
            <a:pPr algn="just">
              <a:defRPr/>
            </a:pPr>
            <a:r>
              <a:rPr lang="ru-RU" b="1" dirty="0" smtClean="0">
                <a:latin typeface="Verdana" pitchFamily="34" charset="0"/>
              </a:rPr>
              <a:t>  </a:t>
            </a:r>
            <a:r>
              <a:rPr lang="ru-RU" b="1" dirty="0" smtClean="0">
                <a:latin typeface="Verdana" pitchFamily="34" charset="0"/>
                <a:cs typeface="+mn-cs"/>
              </a:rPr>
              <a:t>    Для </a:t>
            </a:r>
            <a:r>
              <a:rPr lang="ru-RU" b="1" dirty="0">
                <a:latin typeface="Verdana" pitchFamily="34" charset="0"/>
                <a:cs typeface="+mn-cs"/>
              </a:rPr>
              <a:t>обеспечения доступа к этим ресурсам будет активно задействоваться военный потенциал, полагает </a:t>
            </a:r>
            <a:r>
              <a:rPr lang="ru-RU" b="1" dirty="0" smtClean="0">
                <a:latin typeface="Verdana" pitchFamily="34" charset="0"/>
                <a:cs typeface="+mn-cs"/>
              </a:rPr>
              <a:t>генерал.</a:t>
            </a:r>
            <a:endParaRPr lang="ru-RU" b="1" dirty="0">
              <a:latin typeface="Verdana" pitchFamily="34" charset="0"/>
              <a:cs typeface="+mn-cs"/>
            </a:endParaRPr>
          </a:p>
        </p:txBody>
      </p:sp>
      <p:pic>
        <p:nvPicPr>
          <p:cNvPr id="242690" name="Picture 2" descr="https://pbs.twimg.com/media/DT11qkFW0AEGDoD.jpg"/>
          <p:cNvPicPr>
            <a:picLocks noChangeAspect="1" noChangeArrowheads="1"/>
          </p:cNvPicPr>
          <p:nvPr/>
        </p:nvPicPr>
        <p:blipFill>
          <a:blip r:embed="rId3" cstate="print"/>
          <a:srcRect l="9434" t="15576" r="3774"/>
          <a:stretch>
            <a:fillRect/>
          </a:stretch>
        </p:blipFill>
        <p:spPr bwMode="auto">
          <a:xfrm>
            <a:off x="1214414" y="142852"/>
            <a:ext cx="6572296" cy="3729038"/>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Оформление по умолчанию">
  <a:themeElements>
    <a:clrScheme name="">
      <a:dk1>
        <a:srgbClr val="000000"/>
      </a:dk1>
      <a:lt1>
        <a:srgbClr val="FFFFFF"/>
      </a:lt1>
      <a:dk2>
        <a:srgbClr val="B13F9A"/>
      </a:dk2>
      <a:lt2>
        <a:srgbClr val="F4E7ED"/>
      </a:lt2>
      <a:accent1>
        <a:srgbClr val="B83D68"/>
      </a:accent1>
      <a:accent2>
        <a:srgbClr val="AC66BB"/>
      </a:accent2>
      <a:accent3>
        <a:srgbClr val="FFFFFF"/>
      </a:accent3>
      <a:accent4>
        <a:srgbClr val="000000"/>
      </a:accent4>
      <a:accent5>
        <a:srgbClr val="D8AFB9"/>
      </a:accent5>
      <a:accent6>
        <a:srgbClr val="9B5CA9"/>
      </a:accent6>
      <a:hlink>
        <a:srgbClr val="FFDE66"/>
      </a:hlink>
      <a:folHlink>
        <a:srgbClr val="D490C5"/>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2831</TotalTime>
  <Words>1688</Words>
  <Application>Microsoft Office PowerPoint</Application>
  <PresentationFormat>Экран (4:3)</PresentationFormat>
  <Paragraphs>238</Paragraphs>
  <Slides>49</Slides>
  <Notes>3</Notes>
  <HiddenSlides>0</HiddenSlides>
  <MMClips>0</MMClips>
  <ScaleCrop>false</ScaleCrop>
  <HeadingPairs>
    <vt:vector size="4" baseType="variant">
      <vt:variant>
        <vt:lpstr>Тема</vt:lpstr>
      </vt:variant>
      <vt:variant>
        <vt:i4>3</vt:i4>
      </vt:variant>
      <vt:variant>
        <vt:lpstr>Заголовки слайдов</vt:lpstr>
      </vt:variant>
      <vt:variant>
        <vt:i4>49</vt:i4>
      </vt:variant>
    </vt:vector>
  </HeadingPairs>
  <TitlesOfParts>
    <vt:vector size="52" baseType="lpstr">
      <vt:lpstr>Апекс</vt:lpstr>
      <vt:lpstr>2_Апекс</vt:lpstr>
      <vt:lpstr>3_Оформление по умолчанию</vt:lpstr>
      <vt:lpstr>Слайд 1</vt:lpstr>
      <vt:lpstr>Слайд 2</vt:lpstr>
      <vt:lpstr>Литература: </vt:lpstr>
      <vt:lpstr>Слайд 4</vt:lpstr>
      <vt:lpstr>Слайд 5</vt:lpstr>
      <vt:lpstr>Слайд 6</vt:lpstr>
      <vt:lpstr>Слайд 7</vt:lpstr>
      <vt:lpstr>Слайд 8</vt:lpstr>
      <vt:lpstr>Слайд 9</vt:lpstr>
      <vt:lpstr> Виды оружия и их воздействие на объекты и человека  </vt:lpstr>
      <vt:lpstr>ЭВОЛЮЦИЯ ОРУЖИЯ: ВОЙНА ШЕСТОГО ПОКОЛЕНИЯ</vt:lpstr>
      <vt:lpstr>Слайд 12</vt:lpstr>
      <vt:lpstr>Слайд 13</vt:lpstr>
      <vt:lpstr>Слайд 14</vt:lpstr>
      <vt:lpstr>Слайд 15</vt:lpstr>
      <vt:lpstr>Слайд 16</vt:lpstr>
      <vt:lpstr>Слайд 17</vt:lpstr>
      <vt:lpstr>Слайд 18</vt:lpstr>
      <vt:lpstr>Слайд 19</vt:lpstr>
      <vt:lpstr>Виды БС:</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Ритка</dc:creator>
  <cp:lastModifiedBy>УМЦ</cp:lastModifiedBy>
  <cp:revision>149</cp:revision>
  <dcterms:created xsi:type="dcterms:W3CDTF">2009-05-17T16:51:00Z</dcterms:created>
  <dcterms:modified xsi:type="dcterms:W3CDTF">2022-09-13T06:35:28Z</dcterms:modified>
</cp:coreProperties>
</file>